
<file path=[Content_Types].xml><?xml version="1.0" encoding="utf-8"?>
<Types xmlns="http://schemas.openxmlformats.org/package/2006/content-types"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87" r:id="rId2"/>
    <p:sldId id="273" r:id="rId3"/>
    <p:sldId id="281" r:id="rId4"/>
    <p:sldId id="282" r:id="rId5"/>
    <p:sldId id="283" r:id="rId6"/>
    <p:sldId id="276" r:id="rId7"/>
    <p:sldId id="284" r:id="rId8"/>
    <p:sldId id="280" r:id="rId9"/>
    <p:sldId id="285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8799B23B-EC83-4686-B30A-512413B5E67A}" styleName="Light Style 3 - Acc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08"/>
    <p:restoredTop sz="94737"/>
  </p:normalViewPr>
  <p:slideViewPr>
    <p:cSldViewPr snapToGrid="0" snapToObjects="1">
      <p:cViewPr varScale="1">
        <p:scale>
          <a:sx n="99" d="100"/>
          <a:sy n="99" d="100"/>
        </p:scale>
        <p:origin x="52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EBCB74BE-973B-474E-8D75-9B7EDF810183}" type="doc">
      <dgm:prSet loTypeId="urn:microsoft.com/office/officeart/2005/8/layout/hList1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2A78014E-7040-495B-BC64-694589D686A5}">
      <dgm:prSet/>
      <dgm:spPr/>
      <dgm:t>
        <a:bodyPr/>
        <a:lstStyle/>
        <a:p>
          <a:r>
            <a:rPr lang="en-US"/>
            <a:t>Missing Cabin in both Train &amp; Test</a:t>
          </a:r>
        </a:p>
      </dgm:t>
    </dgm:pt>
    <dgm:pt modelId="{9F47A786-17E1-406F-8C1D-6589D7A71586}" type="parTrans" cxnId="{088E0E67-6DED-42CE-83ED-DAE858D8B696}">
      <dgm:prSet/>
      <dgm:spPr/>
      <dgm:t>
        <a:bodyPr/>
        <a:lstStyle/>
        <a:p>
          <a:endParaRPr lang="en-US"/>
        </a:p>
      </dgm:t>
    </dgm:pt>
    <dgm:pt modelId="{A24D52DA-2E50-4F2A-906F-B412D3C2E717}" type="sibTrans" cxnId="{088E0E67-6DED-42CE-83ED-DAE858D8B696}">
      <dgm:prSet/>
      <dgm:spPr/>
      <dgm:t>
        <a:bodyPr/>
        <a:lstStyle/>
        <a:p>
          <a:endParaRPr lang="en-US"/>
        </a:p>
      </dgm:t>
    </dgm:pt>
    <dgm:pt modelId="{7F9929BF-A1E8-45A6-AB8C-B493B6CF5189}">
      <dgm:prSet/>
      <dgm:spPr/>
      <dgm:t>
        <a:bodyPr/>
        <a:lstStyle/>
        <a:p>
          <a:r>
            <a:rPr lang="en-US"/>
            <a:t>77.46% missing</a:t>
          </a:r>
        </a:p>
      </dgm:t>
    </dgm:pt>
    <dgm:pt modelId="{2C1D9480-C228-4D6D-9972-8259B7884540}" type="parTrans" cxnId="{D55CE47B-5DE1-4611-858C-362A4F158133}">
      <dgm:prSet/>
      <dgm:spPr/>
      <dgm:t>
        <a:bodyPr/>
        <a:lstStyle/>
        <a:p>
          <a:endParaRPr lang="en-US"/>
        </a:p>
      </dgm:t>
    </dgm:pt>
    <dgm:pt modelId="{CC08C70B-03E3-4242-BCFC-0BEE28B39568}" type="sibTrans" cxnId="{D55CE47B-5DE1-4611-858C-362A4F158133}">
      <dgm:prSet/>
      <dgm:spPr/>
      <dgm:t>
        <a:bodyPr/>
        <a:lstStyle/>
        <a:p>
          <a:endParaRPr lang="en-US"/>
        </a:p>
      </dgm:t>
    </dgm:pt>
    <dgm:pt modelId="{FC2F9A36-BF60-41F5-81B9-36B95F3FFAD8}">
      <dgm:prSet/>
      <dgm:spPr/>
      <dgm:t>
        <a:bodyPr/>
        <a:lstStyle/>
        <a:p>
          <a:r>
            <a:rPr lang="en-US"/>
            <a:t>Argument 1: Drop it since majority is missing</a:t>
          </a:r>
        </a:p>
      </dgm:t>
    </dgm:pt>
    <dgm:pt modelId="{83A4028C-A192-4C4D-AEB6-0CEB9C373174}" type="parTrans" cxnId="{AEA52C22-EE8F-4D70-BC3D-9DF532777353}">
      <dgm:prSet/>
      <dgm:spPr/>
      <dgm:t>
        <a:bodyPr/>
        <a:lstStyle/>
        <a:p>
          <a:endParaRPr lang="en-US"/>
        </a:p>
      </dgm:t>
    </dgm:pt>
    <dgm:pt modelId="{70192001-57EF-461F-8B95-1D967C024799}" type="sibTrans" cxnId="{AEA52C22-EE8F-4D70-BC3D-9DF532777353}">
      <dgm:prSet/>
      <dgm:spPr/>
      <dgm:t>
        <a:bodyPr/>
        <a:lstStyle/>
        <a:p>
          <a:endParaRPr lang="en-US"/>
        </a:p>
      </dgm:t>
    </dgm:pt>
    <dgm:pt modelId="{B965B4AF-AEA9-4A12-A36A-566196E4FD84}">
      <dgm:prSet/>
      <dgm:spPr/>
      <dgm:t>
        <a:bodyPr/>
        <a:lstStyle/>
        <a:p>
          <a:r>
            <a:rPr lang="en-US"/>
            <a:t>Argument 2: Convert it into Assigned or Unassigned</a:t>
          </a:r>
        </a:p>
      </dgm:t>
    </dgm:pt>
    <dgm:pt modelId="{04AFF686-405C-4016-9817-E37D181CD9C7}" type="parTrans" cxnId="{9D769897-4BEA-43BC-B7E4-36ECE7A1C21D}">
      <dgm:prSet/>
      <dgm:spPr/>
      <dgm:t>
        <a:bodyPr/>
        <a:lstStyle/>
        <a:p>
          <a:endParaRPr lang="en-US"/>
        </a:p>
      </dgm:t>
    </dgm:pt>
    <dgm:pt modelId="{27095AB9-5005-4229-B89C-320B5D744ECC}" type="sibTrans" cxnId="{9D769897-4BEA-43BC-B7E4-36ECE7A1C21D}">
      <dgm:prSet/>
      <dgm:spPr/>
      <dgm:t>
        <a:bodyPr/>
        <a:lstStyle/>
        <a:p>
          <a:endParaRPr lang="en-US"/>
        </a:p>
      </dgm:t>
    </dgm:pt>
    <dgm:pt modelId="{354CC10E-791D-4A2D-887B-7AF8CAB3BC7A}">
      <dgm:prSet/>
      <dgm:spPr/>
      <dgm:t>
        <a:bodyPr/>
        <a:lstStyle/>
        <a:p>
          <a:r>
            <a:rPr lang="en-US"/>
            <a:t>We voted for the 2</a:t>
          </a:r>
          <a:r>
            <a:rPr lang="en-US" baseline="30000"/>
            <a:t>nd</a:t>
          </a:r>
          <a:r>
            <a:rPr lang="en-US"/>
            <a:t> approach</a:t>
          </a:r>
        </a:p>
      </dgm:t>
    </dgm:pt>
    <dgm:pt modelId="{428C3A01-D9D6-4D2B-B4C1-8E2B70910826}" type="parTrans" cxnId="{F87636D4-BB47-4449-B46E-88788898F689}">
      <dgm:prSet/>
      <dgm:spPr/>
      <dgm:t>
        <a:bodyPr/>
        <a:lstStyle/>
        <a:p>
          <a:endParaRPr lang="en-US"/>
        </a:p>
      </dgm:t>
    </dgm:pt>
    <dgm:pt modelId="{695D0BED-1C9C-4DF7-A872-4759DD63BEF7}" type="sibTrans" cxnId="{F87636D4-BB47-4449-B46E-88788898F689}">
      <dgm:prSet/>
      <dgm:spPr/>
      <dgm:t>
        <a:bodyPr/>
        <a:lstStyle/>
        <a:p>
          <a:endParaRPr lang="en-US"/>
        </a:p>
      </dgm:t>
    </dgm:pt>
    <dgm:pt modelId="{64BEFD0F-301C-4250-AD83-ADB903ACE1FF}">
      <dgm:prSet/>
      <dgm:spPr/>
      <dgm:t>
        <a:bodyPr/>
        <a:lstStyle/>
        <a:p>
          <a:r>
            <a:rPr lang="en-US"/>
            <a:t>Age</a:t>
          </a:r>
        </a:p>
      </dgm:t>
    </dgm:pt>
    <dgm:pt modelId="{81FF5EE7-5263-4FD2-8D77-2EB403EDDBC6}" type="parTrans" cxnId="{510AED32-2987-4D86-8821-270E5CECE2EA}">
      <dgm:prSet/>
      <dgm:spPr/>
      <dgm:t>
        <a:bodyPr/>
        <a:lstStyle/>
        <a:p>
          <a:endParaRPr lang="en-US"/>
        </a:p>
      </dgm:t>
    </dgm:pt>
    <dgm:pt modelId="{AF4C0638-EAB7-4669-8A26-2B0C55FED574}" type="sibTrans" cxnId="{510AED32-2987-4D86-8821-270E5CECE2EA}">
      <dgm:prSet/>
      <dgm:spPr/>
      <dgm:t>
        <a:bodyPr/>
        <a:lstStyle/>
        <a:p>
          <a:endParaRPr lang="en-US"/>
        </a:p>
      </dgm:t>
    </dgm:pt>
    <dgm:pt modelId="{D2D8C69F-33B9-4D9B-A643-8348DC6346C1}">
      <dgm:prSet/>
      <dgm:spPr/>
      <dgm:t>
        <a:bodyPr/>
        <a:lstStyle/>
        <a:p>
          <a:r>
            <a:rPr lang="en-US"/>
            <a:t>MICE</a:t>
          </a:r>
        </a:p>
      </dgm:t>
    </dgm:pt>
    <dgm:pt modelId="{0FE8536C-4856-413B-B725-63FD16012EB2}" type="parTrans" cxnId="{0BDF07D1-0D93-46B3-AF7F-72CA5B1EFF62}">
      <dgm:prSet/>
      <dgm:spPr/>
      <dgm:t>
        <a:bodyPr/>
        <a:lstStyle/>
        <a:p>
          <a:endParaRPr lang="en-US"/>
        </a:p>
      </dgm:t>
    </dgm:pt>
    <dgm:pt modelId="{25E2BA21-BAC8-41F4-A61D-D0C9FBF3B997}" type="sibTrans" cxnId="{0BDF07D1-0D93-46B3-AF7F-72CA5B1EFF62}">
      <dgm:prSet/>
      <dgm:spPr/>
      <dgm:t>
        <a:bodyPr/>
        <a:lstStyle/>
        <a:p>
          <a:endParaRPr lang="en-US"/>
        </a:p>
      </dgm:t>
    </dgm:pt>
    <dgm:pt modelId="{B8BA069E-E110-4380-A803-7F023421B822}">
      <dgm:prSet/>
      <dgm:spPr/>
      <dgm:t>
        <a:bodyPr/>
        <a:lstStyle/>
        <a:p>
          <a:r>
            <a:rPr lang="en-US"/>
            <a:t>Fare</a:t>
          </a:r>
        </a:p>
      </dgm:t>
    </dgm:pt>
    <dgm:pt modelId="{36C3BD96-DD76-4092-B701-8284CA332EFE}" type="parTrans" cxnId="{77A6EE42-00B4-47FC-B5D2-68497A6C6B65}">
      <dgm:prSet/>
      <dgm:spPr/>
      <dgm:t>
        <a:bodyPr/>
        <a:lstStyle/>
        <a:p>
          <a:endParaRPr lang="en-US"/>
        </a:p>
      </dgm:t>
    </dgm:pt>
    <dgm:pt modelId="{3473264B-1514-4A20-A080-BFC66470E86E}" type="sibTrans" cxnId="{77A6EE42-00B4-47FC-B5D2-68497A6C6B65}">
      <dgm:prSet/>
      <dgm:spPr/>
      <dgm:t>
        <a:bodyPr/>
        <a:lstStyle/>
        <a:p>
          <a:endParaRPr lang="en-US"/>
        </a:p>
      </dgm:t>
    </dgm:pt>
    <dgm:pt modelId="{84E677BD-E618-44D3-B449-1016826F834F}">
      <dgm:prSet/>
      <dgm:spPr/>
      <dgm:t>
        <a:bodyPr/>
        <a:lstStyle/>
        <a:p>
          <a:r>
            <a:rPr lang="en-US"/>
            <a:t>Only 1 record missing </a:t>
          </a:r>
        </a:p>
      </dgm:t>
    </dgm:pt>
    <dgm:pt modelId="{8902EE1C-D477-4E55-B17B-B94B1ECAD1F7}" type="parTrans" cxnId="{46FBD267-2EDC-4647-B5F1-E98737DF8F92}">
      <dgm:prSet/>
      <dgm:spPr/>
      <dgm:t>
        <a:bodyPr/>
        <a:lstStyle/>
        <a:p>
          <a:endParaRPr lang="en-US"/>
        </a:p>
      </dgm:t>
    </dgm:pt>
    <dgm:pt modelId="{73B3A2DA-43FD-4EA3-A502-68B226D52C1C}" type="sibTrans" cxnId="{46FBD267-2EDC-4647-B5F1-E98737DF8F92}">
      <dgm:prSet/>
      <dgm:spPr/>
      <dgm:t>
        <a:bodyPr/>
        <a:lstStyle/>
        <a:p>
          <a:endParaRPr lang="en-US"/>
        </a:p>
      </dgm:t>
    </dgm:pt>
    <dgm:pt modelId="{8DA0FB42-746F-4D90-9B9F-47AB380E8D31}">
      <dgm:prSet/>
      <dgm:spPr/>
      <dgm:t>
        <a:bodyPr/>
        <a:lstStyle/>
        <a:p>
          <a:r>
            <a:rPr lang="en-US"/>
            <a:t>Filled based on median of PerPassengerFare</a:t>
          </a:r>
        </a:p>
      </dgm:t>
    </dgm:pt>
    <dgm:pt modelId="{1D8DA6DC-0406-44C4-BFE0-6964556D82A7}" type="parTrans" cxnId="{518AF60E-534D-4D73-AD89-647BABDE6CB3}">
      <dgm:prSet/>
      <dgm:spPr/>
      <dgm:t>
        <a:bodyPr/>
        <a:lstStyle/>
        <a:p>
          <a:endParaRPr lang="en-US"/>
        </a:p>
      </dgm:t>
    </dgm:pt>
    <dgm:pt modelId="{8E527EB8-4F7B-4BA9-B679-9440502BB809}" type="sibTrans" cxnId="{518AF60E-534D-4D73-AD89-647BABDE6CB3}">
      <dgm:prSet/>
      <dgm:spPr/>
      <dgm:t>
        <a:bodyPr/>
        <a:lstStyle/>
        <a:p>
          <a:endParaRPr lang="en-US"/>
        </a:p>
      </dgm:t>
    </dgm:pt>
    <dgm:pt modelId="{890249CF-99AE-4BA1-9BE7-D6408F0B4470}">
      <dgm:prSet/>
      <dgm:spPr/>
      <dgm:t>
        <a:bodyPr/>
        <a:lstStyle/>
        <a:p>
          <a:r>
            <a:rPr lang="en-US"/>
            <a:t>Embarked </a:t>
          </a:r>
        </a:p>
      </dgm:t>
    </dgm:pt>
    <dgm:pt modelId="{C42E6A7F-8654-4BF1-92AA-E5732DB6A1B2}" type="parTrans" cxnId="{326093B4-4C57-4368-8071-2EB85A6CC1BE}">
      <dgm:prSet/>
      <dgm:spPr/>
      <dgm:t>
        <a:bodyPr/>
        <a:lstStyle/>
        <a:p>
          <a:endParaRPr lang="en-US"/>
        </a:p>
      </dgm:t>
    </dgm:pt>
    <dgm:pt modelId="{023EB4F1-6EDD-4064-AECB-1946BDDC5DF0}" type="sibTrans" cxnId="{326093B4-4C57-4368-8071-2EB85A6CC1BE}">
      <dgm:prSet/>
      <dgm:spPr/>
      <dgm:t>
        <a:bodyPr/>
        <a:lstStyle/>
        <a:p>
          <a:endParaRPr lang="en-US"/>
        </a:p>
      </dgm:t>
    </dgm:pt>
    <dgm:pt modelId="{36D5D327-E209-4CE1-B537-228A423E2CC5}">
      <dgm:prSet/>
      <dgm:spPr/>
      <dgm:t>
        <a:bodyPr/>
        <a:lstStyle/>
        <a:p>
          <a:r>
            <a:rPr lang="en-US"/>
            <a:t>Only 2 records missing</a:t>
          </a:r>
        </a:p>
      </dgm:t>
    </dgm:pt>
    <dgm:pt modelId="{1359E7A2-8BD7-4266-A90F-2288BC9ABFBF}" type="parTrans" cxnId="{240127F1-8C03-43B0-B2B1-2B6F82412F2C}">
      <dgm:prSet/>
      <dgm:spPr/>
      <dgm:t>
        <a:bodyPr/>
        <a:lstStyle/>
        <a:p>
          <a:endParaRPr lang="en-US"/>
        </a:p>
      </dgm:t>
    </dgm:pt>
    <dgm:pt modelId="{D698E5DF-5533-471B-9601-AB51C511EA68}" type="sibTrans" cxnId="{240127F1-8C03-43B0-B2B1-2B6F82412F2C}">
      <dgm:prSet/>
      <dgm:spPr/>
      <dgm:t>
        <a:bodyPr/>
        <a:lstStyle/>
        <a:p>
          <a:endParaRPr lang="en-US"/>
        </a:p>
      </dgm:t>
    </dgm:pt>
    <dgm:pt modelId="{F0996899-7B3F-4D4B-A894-62093A8A2F5D}">
      <dgm:prSet/>
      <dgm:spPr/>
      <dgm:t>
        <a:bodyPr/>
        <a:lstStyle/>
        <a:p>
          <a:r>
            <a:rPr lang="en-US"/>
            <a:t>Filled with the most frequent value</a:t>
          </a:r>
        </a:p>
      </dgm:t>
    </dgm:pt>
    <dgm:pt modelId="{32E638D9-DD4D-4DBB-B0D7-9AFA04A80EB2}" type="parTrans" cxnId="{E7AF36EF-BDA3-4754-BBF2-954556BD9CBE}">
      <dgm:prSet/>
      <dgm:spPr/>
      <dgm:t>
        <a:bodyPr/>
        <a:lstStyle/>
        <a:p>
          <a:endParaRPr lang="en-US"/>
        </a:p>
      </dgm:t>
    </dgm:pt>
    <dgm:pt modelId="{784904BE-E179-4871-B312-CF0FDACDAF69}" type="sibTrans" cxnId="{E7AF36EF-BDA3-4754-BBF2-954556BD9CBE}">
      <dgm:prSet/>
      <dgm:spPr/>
      <dgm:t>
        <a:bodyPr/>
        <a:lstStyle/>
        <a:p>
          <a:endParaRPr lang="en-US"/>
        </a:p>
      </dgm:t>
    </dgm:pt>
    <dgm:pt modelId="{9DD20975-629A-0C46-804F-73D90B015601}" type="pres">
      <dgm:prSet presAssocID="{EBCB74BE-973B-474E-8D75-9B7EDF810183}" presName="Name0" presStyleCnt="0">
        <dgm:presLayoutVars>
          <dgm:dir/>
          <dgm:animLvl val="lvl"/>
          <dgm:resizeHandles val="exact"/>
        </dgm:presLayoutVars>
      </dgm:prSet>
      <dgm:spPr/>
    </dgm:pt>
    <dgm:pt modelId="{221BCE57-6A62-9A49-A40E-A4D35D14C0F0}" type="pres">
      <dgm:prSet presAssocID="{2A78014E-7040-495B-BC64-694589D686A5}" presName="composite" presStyleCnt="0"/>
      <dgm:spPr/>
    </dgm:pt>
    <dgm:pt modelId="{686F67F6-7DB3-6A45-8E1B-1591800B8593}" type="pres">
      <dgm:prSet presAssocID="{2A78014E-7040-495B-BC64-694589D686A5}" presName="parTx" presStyleLbl="alignNode1" presStyleIdx="0" presStyleCnt="4">
        <dgm:presLayoutVars>
          <dgm:chMax val="0"/>
          <dgm:chPref val="0"/>
          <dgm:bulletEnabled val="1"/>
        </dgm:presLayoutVars>
      </dgm:prSet>
      <dgm:spPr/>
    </dgm:pt>
    <dgm:pt modelId="{501E657F-9E11-0341-ADF3-9CC60B533F9A}" type="pres">
      <dgm:prSet presAssocID="{2A78014E-7040-495B-BC64-694589D686A5}" presName="desTx" presStyleLbl="alignAccFollowNode1" presStyleIdx="0" presStyleCnt="4">
        <dgm:presLayoutVars>
          <dgm:bulletEnabled val="1"/>
        </dgm:presLayoutVars>
      </dgm:prSet>
      <dgm:spPr/>
    </dgm:pt>
    <dgm:pt modelId="{A2544D16-117C-7148-A452-D4166B9C0757}" type="pres">
      <dgm:prSet presAssocID="{A24D52DA-2E50-4F2A-906F-B412D3C2E717}" presName="space" presStyleCnt="0"/>
      <dgm:spPr/>
    </dgm:pt>
    <dgm:pt modelId="{09BA29D1-A491-1B48-88C0-12E65CF9EE18}" type="pres">
      <dgm:prSet presAssocID="{64BEFD0F-301C-4250-AD83-ADB903ACE1FF}" presName="composite" presStyleCnt="0"/>
      <dgm:spPr/>
    </dgm:pt>
    <dgm:pt modelId="{5ABECA4A-13B5-5E4B-AF81-8A43AA12D8DE}" type="pres">
      <dgm:prSet presAssocID="{64BEFD0F-301C-4250-AD83-ADB903ACE1FF}" presName="parTx" presStyleLbl="alignNode1" presStyleIdx="1" presStyleCnt="4">
        <dgm:presLayoutVars>
          <dgm:chMax val="0"/>
          <dgm:chPref val="0"/>
          <dgm:bulletEnabled val="1"/>
        </dgm:presLayoutVars>
      </dgm:prSet>
      <dgm:spPr/>
    </dgm:pt>
    <dgm:pt modelId="{1DE86288-680C-2E44-99FA-AFC98B85CF98}" type="pres">
      <dgm:prSet presAssocID="{64BEFD0F-301C-4250-AD83-ADB903ACE1FF}" presName="desTx" presStyleLbl="alignAccFollowNode1" presStyleIdx="1" presStyleCnt="4">
        <dgm:presLayoutVars>
          <dgm:bulletEnabled val="1"/>
        </dgm:presLayoutVars>
      </dgm:prSet>
      <dgm:spPr/>
    </dgm:pt>
    <dgm:pt modelId="{DD5A998D-8B14-404D-94F1-E34F70AC3857}" type="pres">
      <dgm:prSet presAssocID="{AF4C0638-EAB7-4669-8A26-2B0C55FED574}" presName="space" presStyleCnt="0"/>
      <dgm:spPr/>
    </dgm:pt>
    <dgm:pt modelId="{26C4CDF0-3D7B-A64F-BD2D-E828A210AA5F}" type="pres">
      <dgm:prSet presAssocID="{B8BA069E-E110-4380-A803-7F023421B822}" presName="composite" presStyleCnt="0"/>
      <dgm:spPr/>
    </dgm:pt>
    <dgm:pt modelId="{1E578DBE-BA81-1740-B758-DF5A2E55AE5F}" type="pres">
      <dgm:prSet presAssocID="{B8BA069E-E110-4380-A803-7F023421B822}" presName="parTx" presStyleLbl="alignNode1" presStyleIdx="2" presStyleCnt="4">
        <dgm:presLayoutVars>
          <dgm:chMax val="0"/>
          <dgm:chPref val="0"/>
          <dgm:bulletEnabled val="1"/>
        </dgm:presLayoutVars>
      </dgm:prSet>
      <dgm:spPr/>
    </dgm:pt>
    <dgm:pt modelId="{6D262FFF-9779-6B47-A858-D7F3F5296AA3}" type="pres">
      <dgm:prSet presAssocID="{B8BA069E-E110-4380-A803-7F023421B822}" presName="desTx" presStyleLbl="alignAccFollowNode1" presStyleIdx="2" presStyleCnt="4">
        <dgm:presLayoutVars>
          <dgm:bulletEnabled val="1"/>
        </dgm:presLayoutVars>
      </dgm:prSet>
      <dgm:spPr/>
    </dgm:pt>
    <dgm:pt modelId="{AC086C5C-210C-7B47-A742-7918C97502D1}" type="pres">
      <dgm:prSet presAssocID="{3473264B-1514-4A20-A080-BFC66470E86E}" presName="space" presStyleCnt="0"/>
      <dgm:spPr/>
    </dgm:pt>
    <dgm:pt modelId="{B4844419-5CB9-5D46-B8B9-B802B03289D0}" type="pres">
      <dgm:prSet presAssocID="{890249CF-99AE-4BA1-9BE7-D6408F0B4470}" presName="composite" presStyleCnt="0"/>
      <dgm:spPr/>
    </dgm:pt>
    <dgm:pt modelId="{6E31051E-30FD-EC4B-87F1-3F0051ED97AB}" type="pres">
      <dgm:prSet presAssocID="{890249CF-99AE-4BA1-9BE7-D6408F0B4470}" presName="parTx" presStyleLbl="alignNode1" presStyleIdx="3" presStyleCnt="4">
        <dgm:presLayoutVars>
          <dgm:chMax val="0"/>
          <dgm:chPref val="0"/>
          <dgm:bulletEnabled val="1"/>
        </dgm:presLayoutVars>
      </dgm:prSet>
      <dgm:spPr/>
    </dgm:pt>
    <dgm:pt modelId="{3369CF47-C017-4C4F-9747-7BB215D4E448}" type="pres">
      <dgm:prSet presAssocID="{890249CF-99AE-4BA1-9BE7-D6408F0B4470}" presName="desTx" presStyleLbl="alignAccFollowNode1" presStyleIdx="3" presStyleCnt="4">
        <dgm:presLayoutVars>
          <dgm:bulletEnabled val="1"/>
        </dgm:presLayoutVars>
      </dgm:prSet>
      <dgm:spPr/>
    </dgm:pt>
  </dgm:ptLst>
  <dgm:cxnLst>
    <dgm:cxn modelId="{518AF60E-534D-4D73-AD89-647BABDE6CB3}" srcId="{B8BA069E-E110-4380-A803-7F023421B822}" destId="{8DA0FB42-746F-4D90-9B9F-47AB380E8D31}" srcOrd="1" destOrd="0" parTransId="{1D8DA6DC-0406-44C4-BFE0-6964556D82A7}" sibTransId="{8E527EB8-4F7B-4BA9-B679-9440502BB809}"/>
    <dgm:cxn modelId="{8A983515-F0D3-BD4A-8F65-18C0017658C7}" type="presOf" srcId="{7F9929BF-A1E8-45A6-AB8C-B493B6CF5189}" destId="{501E657F-9E11-0341-ADF3-9CC60B533F9A}" srcOrd="0" destOrd="0" presId="urn:microsoft.com/office/officeart/2005/8/layout/hList1"/>
    <dgm:cxn modelId="{99D8851A-8F1F-4449-BF38-4FBDDA2ABE81}" type="presOf" srcId="{FC2F9A36-BF60-41F5-81B9-36B95F3FFAD8}" destId="{501E657F-9E11-0341-ADF3-9CC60B533F9A}" srcOrd="0" destOrd="1" presId="urn:microsoft.com/office/officeart/2005/8/layout/hList1"/>
    <dgm:cxn modelId="{6512241C-89F9-614D-99F4-B5EE9BC3A7E7}" type="presOf" srcId="{36D5D327-E209-4CE1-B537-228A423E2CC5}" destId="{3369CF47-C017-4C4F-9747-7BB215D4E448}" srcOrd="0" destOrd="0" presId="urn:microsoft.com/office/officeart/2005/8/layout/hList1"/>
    <dgm:cxn modelId="{AEA52C22-EE8F-4D70-BC3D-9DF532777353}" srcId="{7F9929BF-A1E8-45A6-AB8C-B493B6CF5189}" destId="{FC2F9A36-BF60-41F5-81B9-36B95F3FFAD8}" srcOrd="0" destOrd="0" parTransId="{83A4028C-A192-4C4D-AEB6-0CEB9C373174}" sibTransId="{70192001-57EF-461F-8B95-1D967C024799}"/>
    <dgm:cxn modelId="{671B8024-7DAB-AB4D-B9D7-9B3C92810E99}" type="presOf" srcId="{354CC10E-791D-4A2D-887B-7AF8CAB3BC7A}" destId="{501E657F-9E11-0341-ADF3-9CC60B533F9A}" srcOrd="0" destOrd="3" presId="urn:microsoft.com/office/officeart/2005/8/layout/hList1"/>
    <dgm:cxn modelId="{ACFF822A-028B-D04E-A09A-457098685287}" type="presOf" srcId="{8DA0FB42-746F-4D90-9B9F-47AB380E8D31}" destId="{6D262FFF-9779-6B47-A858-D7F3F5296AA3}" srcOrd="0" destOrd="1" presId="urn:microsoft.com/office/officeart/2005/8/layout/hList1"/>
    <dgm:cxn modelId="{510AED32-2987-4D86-8821-270E5CECE2EA}" srcId="{EBCB74BE-973B-474E-8D75-9B7EDF810183}" destId="{64BEFD0F-301C-4250-AD83-ADB903ACE1FF}" srcOrd="1" destOrd="0" parTransId="{81FF5EE7-5263-4FD2-8D77-2EB403EDDBC6}" sibTransId="{AF4C0638-EAB7-4669-8A26-2B0C55FED574}"/>
    <dgm:cxn modelId="{96939F39-7211-9643-9D25-1B0D35EA8DC5}" type="presOf" srcId="{EBCB74BE-973B-474E-8D75-9B7EDF810183}" destId="{9DD20975-629A-0C46-804F-73D90B015601}" srcOrd="0" destOrd="0" presId="urn:microsoft.com/office/officeart/2005/8/layout/hList1"/>
    <dgm:cxn modelId="{77A6EE42-00B4-47FC-B5D2-68497A6C6B65}" srcId="{EBCB74BE-973B-474E-8D75-9B7EDF810183}" destId="{B8BA069E-E110-4380-A803-7F023421B822}" srcOrd="2" destOrd="0" parTransId="{36C3BD96-DD76-4092-B701-8284CA332EFE}" sibTransId="{3473264B-1514-4A20-A080-BFC66470E86E}"/>
    <dgm:cxn modelId="{5C02C151-0BF3-0A4A-9699-6793B9648A44}" type="presOf" srcId="{D2D8C69F-33B9-4D9B-A643-8348DC6346C1}" destId="{1DE86288-680C-2E44-99FA-AFC98B85CF98}" srcOrd="0" destOrd="0" presId="urn:microsoft.com/office/officeart/2005/8/layout/hList1"/>
    <dgm:cxn modelId="{E3E5E951-6042-5A42-9B17-94B0E855C168}" type="presOf" srcId="{64BEFD0F-301C-4250-AD83-ADB903ACE1FF}" destId="{5ABECA4A-13B5-5E4B-AF81-8A43AA12D8DE}" srcOrd="0" destOrd="0" presId="urn:microsoft.com/office/officeart/2005/8/layout/hList1"/>
    <dgm:cxn modelId="{088E0E67-6DED-42CE-83ED-DAE858D8B696}" srcId="{EBCB74BE-973B-474E-8D75-9B7EDF810183}" destId="{2A78014E-7040-495B-BC64-694589D686A5}" srcOrd="0" destOrd="0" parTransId="{9F47A786-17E1-406F-8C1D-6589D7A71586}" sibTransId="{A24D52DA-2E50-4F2A-906F-B412D3C2E717}"/>
    <dgm:cxn modelId="{46FBD267-2EDC-4647-B5F1-E98737DF8F92}" srcId="{B8BA069E-E110-4380-A803-7F023421B822}" destId="{84E677BD-E618-44D3-B449-1016826F834F}" srcOrd="0" destOrd="0" parTransId="{8902EE1C-D477-4E55-B17B-B94B1ECAD1F7}" sibTransId="{73B3A2DA-43FD-4EA3-A502-68B226D52C1C}"/>
    <dgm:cxn modelId="{FE86556C-679D-804D-BD5C-9789CC87CE56}" type="presOf" srcId="{84E677BD-E618-44D3-B449-1016826F834F}" destId="{6D262FFF-9779-6B47-A858-D7F3F5296AA3}" srcOrd="0" destOrd="0" presId="urn:microsoft.com/office/officeart/2005/8/layout/hList1"/>
    <dgm:cxn modelId="{A826CD78-ED7A-CB42-B616-E8E14F5DC749}" type="presOf" srcId="{B8BA069E-E110-4380-A803-7F023421B822}" destId="{1E578DBE-BA81-1740-B758-DF5A2E55AE5F}" srcOrd="0" destOrd="0" presId="urn:microsoft.com/office/officeart/2005/8/layout/hList1"/>
    <dgm:cxn modelId="{D55CE47B-5DE1-4611-858C-362A4F158133}" srcId="{2A78014E-7040-495B-BC64-694589D686A5}" destId="{7F9929BF-A1E8-45A6-AB8C-B493B6CF5189}" srcOrd="0" destOrd="0" parTransId="{2C1D9480-C228-4D6D-9972-8259B7884540}" sibTransId="{CC08C70B-03E3-4242-BCFC-0BEE28B39568}"/>
    <dgm:cxn modelId="{32C3BE82-B59E-0144-9E82-6EF72CE3CE26}" type="presOf" srcId="{2A78014E-7040-495B-BC64-694589D686A5}" destId="{686F67F6-7DB3-6A45-8E1B-1591800B8593}" srcOrd="0" destOrd="0" presId="urn:microsoft.com/office/officeart/2005/8/layout/hList1"/>
    <dgm:cxn modelId="{9D769897-4BEA-43BC-B7E4-36ECE7A1C21D}" srcId="{7F9929BF-A1E8-45A6-AB8C-B493B6CF5189}" destId="{B965B4AF-AEA9-4A12-A36A-566196E4FD84}" srcOrd="1" destOrd="0" parTransId="{04AFF686-405C-4016-9817-E37D181CD9C7}" sibTransId="{27095AB9-5005-4229-B89C-320B5D744ECC}"/>
    <dgm:cxn modelId="{C03C149C-4C5E-2340-94FD-D38667D4AF2B}" type="presOf" srcId="{890249CF-99AE-4BA1-9BE7-D6408F0B4470}" destId="{6E31051E-30FD-EC4B-87F1-3F0051ED97AB}" srcOrd="0" destOrd="0" presId="urn:microsoft.com/office/officeart/2005/8/layout/hList1"/>
    <dgm:cxn modelId="{5EA9A0AB-AD63-7344-88AE-7E1BC5DF3070}" type="presOf" srcId="{F0996899-7B3F-4D4B-A894-62093A8A2F5D}" destId="{3369CF47-C017-4C4F-9747-7BB215D4E448}" srcOrd="0" destOrd="1" presId="urn:microsoft.com/office/officeart/2005/8/layout/hList1"/>
    <dgm:cxn modelId="{326093B4-4C57-4368-8071-2EB85A6CC1BE}" srcId="{EBCB74BE-973B-474E-8D75-9B7EDF810183}" destId="{890249CF-99AE-4BA1-9BE7-D6408F0B4470}" srcOrd="3" destOrd="0" parTransId="{C42E6A7F-8654-4BF1-92AA-E5732DB6A1B2}" sibTransId="{023EB4F1-6EDD-4064-AECB-1946BDDC5DF0}"/>
    <dgm:cxn modelId="{7DA6D1CC-BC3E-E44F-A331-7CDD35796803}" type="presOf" srcId="{B965B4AF-AEA9-4A12-A36A-566196E4FD84}" destId="{501E657F-9E11-0341-ADF3-9CC60B533F9A}" srcOrd="0" destOrd="2" presId="urn:microsoft.com/office/officeart/2005/8/layout/hList1"/>
    <dgm:cxn modelId="{0BDF07D1-0D93-46B3-AF7F-72CA5B1EFF62}" srcId="{64BEFD0F-301C-4250-AD83-ADB903ACE1FF}" destId="{D2D8C69F-33B9-4D9B-A643-8348DC6346C1}" srcOrd="0" destOrd="0" parTransId="{0FE8536C-4856-413B-B725-63FD16012EB2}" sibTransId="{25E2BA21-BAC8-41F4-A61D-D0C9FBF3B997}"/>
    <dgm:cxn modelId="{F87636D4-BB47-4449-B46E-88788898F689}" srcId="{2A78014E-7040-495B-BC64-694589D686A5}" destId="{354CC10E-791D-4A2D-887B-7AF8CAB3BC7A}" srcOrd="1" destOrd="0" parTransId="{428C3A01-D9D6-4D2B-B4C1-8E2B70910826}" sibTransId="{695D0BED-1C9C-4DF7-A872-4759DD63BEF7}"/>
    <dgm:cxn modelId="{E7AF36EF-BDA3-4754-BBF2-954556BD9CBE}" srcId="{890249CF-99AE-4BA1-9BE7-D6408F0B4470}" destId="{F0996899-7B3F-4D4B-A894-62093A8A2F5D}" srcOrd="1" destOrd="0" parTransId="{32E638D9-DD4D-4DBB-B0D7-9AFA04A80EB2}" sibTransId="{784904BE-E179-4871-B312-CF0FDACDAF69}"/>
    <dgm:cxn modelId="{240127F1-8C03-43B0-B2B1-2B6F82412F2C}" srcId="{890249CF-99AE-4BA1-9BE7-D6408F0B4470}" destId="{36D5D327-E209-4CE1-B537-228A423E2CC5}" srcOrd="0" destOrd="0" parTransId="{1359E7A2-8BD7-4266-A90F-2288BC9ABFBF}" sibTransId="{D698E5DF-5533-471B-9601-AB51C511EA68}"/>
    <dgm:cxn modelId="{E759F7AD-E3E6-F840-A148-07A3B2444DC5}" type="presParOf" srcId="{9DD20975-629A-0C46-804F-73D90B015601}" destId="{221BCE57-6A62-9A49-A40E-A4D35D14C0F0}" srcOrd="0" destOrd="0" presId="urn:microsoft.com/office/officeart/2005/8/layout/hList1"/>
    <dgm:cxn modelId="{EB4C3FD0-CD53-C74A-B971-2140B0D357F9}" type="presParOf" srcId="{221BCE57-6A62-9A49-A40E-A4D35D14C0F0}" destId="{686F67F6-7DB3-6A45-8E1B-1591800B8593}" srcOrd="0" destOrd="0" presId="urn:microsoft.com/office/officeart/2005/8/layout/hList1"/>
    <dgm:cxn modelId="{B77AAE99-A432-F047-9813-3ECD6BC25562}" type="presParOf" srcId="{221BCE57-6A62-9A49-A40E-A4D35D14C0F0}" destId="{501E657F-9E11-0341-ADF3-9CC60B533F9A}" srcOrd="1" destOrd="0" presId="urn:microsoft.com/office/officeart/2005/8/layout/hList1"/>
    <dgm:cxn modelId="{8EFEDB34-B367-3343-A23B-496513F4439F}" type="presParOf" srcId="{9DD20975-629A-0C46-804F-73D90B015601}" destId="{A2544D16-117C-7148-A452-D4166B9C0757}" srcOrd="1" destOrd="0" presId="urn:microsoft.com/office/officeart/2005/8/layout/hList1"/>
    <dgm:cxn modelId="{5E994F05-6FDA-1644-9D8A-00F33802301C}" type="presParOf" srcId="{9DD20975-629A-0C46-804F-73D90B015601}" destId="{09BA29D1-A491-1B48-88C0-12E65CF9EE18}" srcOrd="2" destOrd="0" presId="urn:microsoft.com/office/officeart/2005/8/layout/hList1"/>
    <dgm:cxn modelId="{6659723D-3047-A949-9968-E3BD6BA2E206}" type="presParOf" srcId="{09BA29D1-A491-1B48-88C0-12E65CF9EE18}" destId="{5ABECA4A-13B5-5E4B-AF81-8A43AA12D8DE}" srcOrd="0" destOrd="0" presId="urn:microsoft.com/office/officeart/2005/8/layout/hList1"/>
    <dgm:cxn modelId="{1F6291B1-383C-F140-B4F2-5D2F2B7C653D}" type="presParOf" srcId="{09BA29D1-A491-1B48-88C0-12E65CF9EE18}" destId="{1DE86288-680C-2E44-99FA-AFC98B85CF98}" srcOrd="1" destOrd="0" presId="urn:microsoft.com/office/officeart/2005/8/layout/hList1"/>
    <dgm:cxn modelId="{A3B76B00-A054-984F-873F-D9FBA3811063}" type="presParOf" srcId="{9DD20975-629A-0C46-804F-73D90B015601}" destId="{DD5A998D-8B14-404D-94F1-E34F70AC3857}" srcOrd="3" destOrd="0" presId="urn:microsoft.com/office/officeart/2005/8/layout/hList1"/>
    <dgm:cxn modelId="{C29CF557-EEFE-A241-8591-94982B705C4A}" type="presParOf" srcId="{9DD20975-629A-0C46-804F-73D90B015601}" destId="{26C4CDF0-3D7B-A64F-BD2D-E828A210AA5F}" srcOrd="4" destOrd="0" presId="urn:microsoft.com/office/officeart/2005/8/layout/hList1"/>
    <dgm:cxn modelId="{04EFFDE0-5C29-3044-ACE3-403FD0A868CC}" type="presParOf" srcId="{26C4CDF0-3D7B-A64F-BD2D-E828A210AA5F}" destId="{1E578DBE-BA81-1740-B758-DF5A2E55AE5F}" srcOrd="0" destOrd="0" presId="urn:microsoft.com/office/officeart/2005/8/layout/hList1"/>
    <dgm:cxn modelId="{63CD5A28-093F-F749-AD07-65318F1F1664}" type="presParOf" srcId="{26C4CDF0-3D7B-A64F-BD2D-E828A210AA5F}" destId="{6D262FFF-9779-6B47-A858-D7F3F5296AA3}" srcOrd="1" destOrd="0" presId="urn:microsoft.com/office/officeart/2005/8/layout/hList1"/>
    <dgm:cxn modelId="{DA3EAA5C-5F4C-884E-8B8A-78E05F607E22}" type="presParOf" srcId="{9DD20975-629A-0C46-804F-73D90B015601}" destId="{AC086C5C-210C-7B47-A742-7918C97502D1}" srcOrd="5" destOrd="0" presId="urn:microsoft.com/office/officeart/2005/8/layout/hList1"/>
    <dgm:cxn modelId="{2584BB2D-FD87-D648-A127-DAF9800FE636}" type="presParOf" srcId="{9DD20975-629A-0C46-804F-73D90B015601}" destId="{B4844419-5CB9-5D46-B8B9-B802B03289D0}" srcOrd="6" destOrd="0" presId="urn:microsoft.com/office/officeart/2005/8/layout/hList1"/>
    <dgm:cxn modelId="{802B18F6-8073-B648-B7B8-0F18DC73939A}" type="presParOf" srcId="{B4844419-5CB9-5D46-B8B9-B802B03289D0}" destId="{6E31051E-30FD-EC4B-87F1-3F0051ED97AB}" srcOrd="0" destOrd="0" presId="urn:microsoft.com/office/officeart/2005/8/layout/hList1"/>
    <dgm:cxn modelId="{B9E41947-EDFC-E74B-9724-682DF0716B9A}" type="presParOf" srcId="{B4844419-5CB9-5D46-B8B9-B802B03289D0}" destId="{3369CF47-C017-4C4F-9747-7BB215D4E448}" srcOrd="1" destOrd="0" presId="urn:microsoft.com/office/officeart/2005/8/layout/h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A892CE66-DAB4-43B6-A548-0611E6A950B8}" type="doc">
      <dgm:prSet loTypeId="urn:microsoft.com/office/officeart/2005/8/layout/hList1" loCatId="list" qsTypeId="urn:microsoft.com/office/officeart/2005/8/quickstyle/simple1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BC3F0111-5C6E-4730-BD48-2D077C859A91}">
      <dgm:prSet/>
      <dgm:spPr/>
      <dgm:t>
        <a:bodyPr/>
        <a:lstStyle/>
        <a:p>
          <a:pPr>
            <a:defRPr b="1"/>
          </a:pPr>
          <a:r>
            <a:rPr lang="en-US"/>
            <a:t>Features</a:t>
          </a:r>
        </a:p>
      </dgm:t>
    </dgm:pt>
    <dgm:pt modelId="{ABE9D4BC-7D9D-47ED-B991-BB39D65BAEB3}" type="parTrans" cxnId="{110C3F9F-FC68-483A-908E-6F42B04A025D}">
      <dgm:prSet/>
      <dgm:spPr/>
      <dgm:t>
        <a:bodyPr/>
        <a:lstStyle/>
        <a:p>
          <a:endParaRPr lang="en-US"/>
        </a:p>
      </dgm:t>
    </dgm:pt>
    <dgm:pt modelId="{C0974800-9F1C-42A2-9C1C-3CA51F3D8820}" type="sibTrans" cxnId="{110C3F9F-FC68-483A-908E-6F42B04A025D}">
      <dgm:prSet/>
      <dgm:spPr/>
      <dgm:t>
        <a:bodyPr/>
        <a:lstStyle/>
        <a:p>
          <a:endParaRPr lang="en-US"/>
        </a:p>
      </dgm:t>
    </dgm:pt>
    <dgm:pt modelId="{8C16F8D0-60C0-4804-8054-46D830A998E0}">
      <dgm:prSet/>
      <dgm:spPr/>
      <dgm:t>
        <a:bodyPr/>
        <a:lstStyle/>
        <a:p>
          <a:r>
            <a:rPr lang="en-US"/>
            <a:t>All 10 features</a:t>
          </a:r>
        </a:p>
      </dgm:t>
    </dgm:pt>
    <dgm:pt modelId="{CC9E3EF4-761E-4717-B63F-55609F62A004}" type="parTrans" cxnId="{D38E6447-011A-49CA-9AB7-DFA3C10569A5}">
      <dgm:prSet/>
      <dgm:spPr/>
      <dgm:t>
        <a:bodyPr/>
        <a:lstStyle/>
        <a:p>
          <a:endParaRPr lang="en-US"/>
        </a:p>
      </dgm:t>
    </dgm:pt>
    <dgm:pt modelId="{5F7B91B0-EAA0-4637-A270-B0EE256065D9}" type="sibTrans" cxnId="{D38E6447-011A-49CA-9AB7-DFA3C10569A5}">
      <dgm:prSet/>
      <dgm:spPr/>
      <dgm:t>
        <a:bodyPr/>
        <a:lstStyle/>
        <a:p>
          <a:endParaRPr lang="en-US"/>
        </a:p>
      </dgm:t>
    </dgm:pt>
    <dgm:pt modelId="{F151D933-34A7-47F8-99B3-D464A369A289}">
      <dgm:prSet/>
      <dgm:spPr/>
      <dgm:t>
        <a:bodyPr/>
        <a:lstStyle/>
        <a:p>
          <a:pPr>
            <a:defRPr b="1"/>
          </a:pPr>
          <a:r>
            <a:rPr lang="en-US"/>
            <a:t>Training</a:t>
          </a:r>
        </a:p>
      </dgm:t>
    </dgm:pt>
    <dgm:pt modelId="{725864DD-6621-4862-AA91-7CE26971C2C4}" type="parTrans" cxnId="{1DCDE8E8-28E9-41F0-8D8C-23EBF4BED721}">
      <dgm:prSet/>
      <dgm:spPr/>
      <dgm:t>
        <a:bodyPr/>
        <a:lstStyle/>
        <a:p>
          <a:endParaRPr lang="en-US"/>
        </a:p>
      </dgm:t>
    </dgm:pt>
    <dgm:pt modelId="{73536B6F-C536-425C-8C53-160DCAB64CC3}" type="sibTrans" cxnId="{1DCDE8E8-28E9-41F0-8D8C-23EBF4BED721}">
      <dgm:prSet/>
      <dgm:spPr/>
      <dgm:t>
        <a:bodyPr/>
        <a:lstStyle/>
        <a:p>
          <a:endParaRPr lang="en-US"/>
        </a:p>
      </dgm:t>
    </dgm:pt>
    <dgm:pt modelId="{3BEB3F19-21CE-4441-A18F-3BB188AC6CE1}">
      <dgm:prSet/>
      <dgm:spPr/>
      <dgm:t>
        <a:bodyPr/>
        <a:lstStyle/>
        <a:p>
          <a:r>
            <a:rPr lang="en-US"/>
            <a:t>Training 2/3 and Test 1/3, roughly</a:t>
          </a:r>
        </a:p>
      </dgm:t>
    </dgm:pt>
    <dgm:pt modelId="{6582771A-D408-4F90-BCC4-E4C3438D793D}" type="parTrans" cxnId="{F6861341-4DBD-4824-B908-F157B92EDFBB}">
      <dgm:prSet/>
      <dgm:spPr/>
      <dgm:t>
        <a:bodyPr/>
        <a:lstStyle/>
        <a:p>
          <a:endParaRPr lang="en-US"/>
        </a:p>
      </dgm:t>
    </dgm:pt>
    <dgm:pt modelId="{C62623E6-8A75-4090-AB36-F847922A586E}" type="sibTrans" cxnId="{F6861341-4DBD-4824-B908-F157B92EDFBB}">
      <dgm:prSet/>
      <dgm:spPr/>
      <dgm:t>
        <a:bodyPr/>
        <a:lstStyle/>
        <a:p>
          <a:endParaRPr lang="en-US"/>
        </a:p>
      </dgm:t>
    </dgm:pt>
    <dgm:pt modelId="{228B55F3-AB3F-4EB6-88E3-FCD86AA17BBC}">
      <dgm:prSet/>
      <dgm:spPr/>
      <dgm:t>
        <a:bodyPr/>
        <a:lstStyle/>
        <a:p>
          <a:r>
            <a:rPr lang="en-US"/>
            <a:t>Train_Train &lt;- Train_Data[1:599,]</a:t>
          </a:r>
        </a:p>
      </dgm:t>
    </dgm:pt>
    <dgm:pt modelId="{5EDCC8DF-49C4-4819-A309-03DC0A00F320}" type="parTrans" cxnId="{A55A2B90-E988-45E6-BA8E-EFBFE5D1E1B7}">
      <dgm:prSet/>
      <dgm:spPr/>
      <dgm:t>
        <a:bodyPr/>
        <a:lstStyle/>
        <a:p>
          <a:endParaRPr lang="en-US"/>
        </a:p>
      </dgm:t>
    </dgm:pt>
    <dgm:pt modelId="{F795CBB4-B562-4B0D-829C-6AFCEDA96CAA}" type="sibTrans" cxnId="{A55A2B90-E988-45E6-BA8E-EFBFE5D1E1B7}">
      <dgm:prSet/>
      <dgm:spPr/>
      <dgm:t>
        <a:bodyPr/>
        <a:lstStyle/>
        <a:p>
          <a:endParaRPr lang="en-US"/>
        </a:p>
      </dgm:t>
    </dgm:pt>
    <dgm:pt modelId="{A1A1AB8A-8711-4009-AF46-8CEF31F43427}">
      <dgm:prSet/>
      <dgm:spPr/>
      <dgm:t>
        <a:bodyPr/>
        <a:lstStyle/>
        <a:p>
          <a:r>
            <a:rPr lang="en-US"/>
            <a:t>Train_Test &lt;- Train_Data[600:891,]</a:t>
          </a:r>
        </a:p>
      </dgm:t>
    </dgm:pt>
    <dgm:pt modelId="{781E7CAC-F8D8-4813-BB95-AF214CED4C13}" type="parTrans" cxnId="{F8EC9324-3BB0-4E42-A313-AF799950E5EE}">
      <dgm:prSet/>
      <dgm:spPr/>
      <dgm:t>
        <a:bodyPr/>
        <a:lstStyle/>
        <a:p>
          <a:endParaRPr lang="en-US"/>
        </a:p>
      </dgm:t>
    </dgm:pt>
    <dgm:pt modelId="{F490C540-0607-4F60-962B-96320856F232}" type="sibTrans" cxnId="{F8EC9324-3BB0-4E42-A313-AF799950E5EE}">
      <dgm:prSet/>
      <dgm:spPr/>
      <dgm:t>
        <a:bodyPr/>
        <a:lstStyle/>
        <a:p>
          <a:endParaRPr lang="en-US"/>
        </a:p>
      </dgm:t>
    </dgm:pt>
    <dgm:pt modelId="{05245647-B6F2-4E8E-AC72-E350085194A7}">
      <dgm:prSet/>
      <dgm:spPr/>
      <dgm:t>
        <a:bodyPr/>
        <a:lstStyle/>
        <a:p>
          <a:r>
            <a:rPr lang="en-US"/>
            <a:t>Model trained with Laplace smoothing</a:t>
          </a:r>
        </a:p>
      </dgm:t>
    </dgm:pt>
    <dgm:pt modelId="{13822FEC-208B-429B-B0C7-52382EA8F5A3}" type="parTrans" cxnId="{6277227D-65DB-4F7B-878E-C250407CA9E0}">
      <dgm:prSet/>
      <dgm:spPr/>
      <dgm:t>
        <a:bodyPr/>
        <a:lstStyle/>
        <a:p>
          <a:endParaRPr lang="en-US"/>
        </a:p>
      </dgm:t>
    </dgm:pt>
    <dgm:pt modelId="{60C90EA1-2BD4-43A3-9C97-F1AC53419E18}" type="sibTrans" cxnId="{6277227D-65DB-4F7B-878E-C250407CA9E0}">
      <dgm:prSet/>
      <dgm:spPr/>
      <dgm:t>
        <a:bodyPr/>
        <a:lstStyle/>
        <a:p>
          <a:endParaRPr lang="en-US"/>
        </a:p>
      </dgm:t>
    </dgm:pt>
    <dgm:pt modelId="{AD981C52-3FB6-4DC9-995D-B59A097E9CAE}">
      <dgm:prSet/>
      <dgm:spPr/>
      <dgm:t>
        <a:bodyPr/>
        <a:lstStyle/>
        <a:p>
          <a:r>
            <a:rPr lang="en-US"/>
            <a:t>survival_classifier &lt;- naiveBayes(Train_Train, Train_Train$Survived, laplace = 1)</a:t>
          </a:r>
        </a:p>
      </dgm:t>
    </dgm:pt>
    <dgm:pt modelId="{DB0798B7-74A4-4951-B417-9A8602605421}" type="parTrans" cxnId="{4E74BB77-8314-439B-AA91-8BDC569A64B8}">
      <dgm:prSet/>
      <dgm:spPr/>
      <dgm:t>
        <a:bodyPr/>
        <a:lstStyle/>
        <a:p>
          <a:endParaRPr lang="en-US"/>
        </a:p>
      </dgm:t>
    </dgm:pt>
    <dgm:pt modelId="{1E04AF18-45D2-4F7C-A96B-4B1F7FCCDD67}" type="sibTrans" cxnId="{4E74BB77-8314-439B-AA91-8BDC569A64B8}">
      <dgm:prSet/>
      <dgm:spPr/>
      <dgm:t>
        <a:bodyPr/>
        <a:lstStyle/>
        <a:p>
          <a:endParaRPr lang="en-US"/>
        </a:p>
      </dgm:t>
    </dgm:pt>
    <dgm:pt modelId="{EA492764-526D-8547-889D-6C040EDF5B0B}" type="pres">
      <dgm:prSet presAssocID="{A892CE66-DAB4-43B6-A548-0611E6A950B8}" presName="Name0" presStyleCnt="0">
        <dgm:presLayoutVars>
          <dgm:dir/>
          <dgm:animLvl val="lvl"/>
          <dgm:resizeHandles val="exact"/>
        </dgm:presLayoutVars>
      </dgm:prSet>
      <dgm:spPr/>
    </dgm:pt>
    <dgm:pt modelId="{6B81EA8D-3D72-2147-8BD4-2EC8592B2751}" type="pres">
      <dgm:prSet presAssocID="{BC3F0111-5C6E-4730-BD48-2D077C859A91}" presName="composite" presStyleCnt="0"/>
      <dgm:spPr/>
    </dgm:pt>
    <dgm:pt modelId="{FA28B875-0D55-C54B-ACD4-683CBDBF0D1F}" type="pres">
      <dgm:prSet presAssocID="{BC3F0111-5C6E-4730-BD48-2D077C859A91}" presName="parTx" presStyleLbl="alignNode1" presStyleIdx="0" presStyleCnt="2">
        <dgm:presLayoutVars>
          <dgm:chMax val="0"/>
          <dgm:chPref val="0"/>
          <dgm:bulletEnabled val="1"/>
        </dgm:presLayoutVars>
      </dgm:prSet>
      <dgm:spPr/>
    </dgm:pt>
    <dgm:pt modelId="{978C6AC8-98DF-2B4E-94D3-D6A984E09945}" type="pres">
      <dgm:prSet presAssocID="{BC3F0111-5C6E-4730-BD48-2D077C859A91}" presName="desTx" presStyleLbl="alignAccFollowNode1" presStyleIdx="0" presStyleCnt="2">
        <dgm:presLayoutVars>
          <dgm:bulletEnabled val="1"/>
        </dgm:presLayoutVars>
      </dgm:prSet>
      <dgm:spPr/>
    </dgm:pt>
    <dgm:pt modelId="{62083901-AE3F-6B49-BB7D-7E765B5B5048}" type="pres">
      <dgm:prSet presAssocID="{C0974800-9F1C-42A2-9C1C-3CA51F3D8820}" presName="space" presStyleCnt="0"/>
      <dgm:spPr/>
    </dgm:pt>
    <dgm:pt modelId="{007A6FF2-0ACD-6440-AA4B-6A6696377012}" type="pres">
      <dgm:prSet presAssocID="{F151D933-34A7-47F8-99B3-D464A369A289}" presName="composite" presStyleCnt="0"/>
      <dgm:spPr/>
    </dgm:pt>
    <dgm:pt modelId="{05FE1C2D-B9DC-0E4A-B643-ED907D727F43}" type="pres">
      <dgm:prSet presAssocID="{F151D933-34A7-47F8-99B3-D464A369A289}" presName="parTx" presStyleLbl="alignNode1" presStyleIdx="1" presStyleCnt="2">
        <dgm:presLayoutVars>
          <dgm:chMax val="0"/>
          <dgm:chPref val="0"/>
          <dgm:bulletEnabled val="1"/>
        </dgm:presLayoutVars>
      </dgm:prSet>
      <dgm:spPr/>
    </dgm:pt>
    <dgm:pt modelId="{65F8A469-3FD5-8D40-88B4-48DC65DCC2A7}" type="pres">
      <dgm:prSet presAssocID="{F151D933-34A7-47F8-99B3-D464A369A289}" presName="desTx" presStyleLbl="alignAccFollowNode1" presStyleIdx="1" presStyleCnt="2">
        <dgm:presLayoutVars>
          <dgm:bulletEnabled val="1"/>
        </dgm:presLayoutVars>
      </dgm:prSet>
      <dgm:spPr/>
    </dgm:pt>
  </dgm:ptLst>
  <dgm:cxnLst>
    <dgm:cxn modelId="{F79E821F-530E-274B-92A5-DE4438FA07B7}" type="presOf" srcId="{F151D933-34A7-47F8-99B3-D464A369A289}" destId="{05FE1C2D-B9DC-0E4A-B643-ED907D727F43}" srcOrd="0" destOrd="0" presId="urn:microsoft.com/office/officeart/2005/8/layout/hList1"/>
    <dgm:cxn modelId="{F8EC9324-3BB0-4E42-A313-AF799950E5EE}" srcId="{3BEB3F19-21CE-4441-A18F-3BB188AC6CE1}" destId="{A1A1AB8A-8711-4009-AF46-8CEF31F43427}" srcOrd="1" destOrd="0" parTransId="{781E7CAC-F8D8-4813-BB95-AF214CED4C13}" sibTransId="{F490C540-0607-4F60-962B-96320856F232}"/>
    <dgm:cxn modelId="{F6861341-4DBD-4824-B908-F157B92EDFBB}" srcId="{F151D933-34A7-47F8-99B3-D464A369A289}" destId="{3BEB3F19-21CE-4441-A18F-3BB188AC6CE1}" srcOrd="0" destOrd="0" parTransId="{6582771A-D408-4F90-BCC4-E4C3438D793D}" sibTransId="{C62623E6-8A75-4090-AB36-F847922A586E}"/>
    <dgm:cxn modelId="{D38E6447-011A-49CA-9AB7-DFA3C10569A5}" srcId="{BC3F0111-5C6E-4730-BD48-2D077C859A91}" destId="{8C16F8D0-60C0-4804-8054-46D830A998E0}" srcOrd="0" destOrd="0" parTransId="{CC9E3EF4-761E-4717-B63F-55609F62A004}" sibTransId="{5F7B91B0-EAA0-4637-A270-B0EE256065D9}"/>
    <dgm:cxn modelId="{D1E6804A-CC87-B44A-96E8-BCBA8B92331D}" type="presOf" srcId="{BC3F0111-5C6E-4730-BD48-2D077C859A91}" destId="{FA28B875-0D55-C54B-ACD4-683CBDBF0D1F}" srcOrd="0" destOrd="0" presId="urn:microsoft.com/office/officeart/2005/8/layout/hList1"/>
    <dgm:cxn modelId="{FC89E854-0EB2-4A41-BA35-1C0E211F67EB}" type="presOf" srcId="{AD981C52-3FB6-4DC9-995D-B59A097E9CAE}" destId="{65F8A469-3FD5-8D40-88B4-48DC65DCC2A7}" srcOrd="0" destOrd="4" presId="urn:microsoft.com/office/officeart/2005/8/layout/hList1"/>
    <dgm:cxn modelId="{4E74BB77-8314-439B-AA91-8BDC569A64B8}" srcId="{05245647-B6F2-4E8E-AC72-E350085194A7}" destId="{AD981C52-3FB6-4DC9-995D-B59A097E9CAE}" srcOrd="0" destOrd="0" parTransId="{DB0798B7-74A4-4951-B417-9A8602605421}" sibTransId="{1E04AF18-45D2-4F7C-A96B-4B1F7FCCDD67}"/>
    <dgm:cxn modelId="{6277227D-65DB-4F7B-878E-C250407CA9E0}" srcId="{F151D933-34A7-47F8-99B3-D464A369A289}" destId="{05245647-B6F2-4E8E-AC72-E350085194A7}" srcOrd="1" destOrd="0" parTransId="{13822FEC-208B-429B-B0C7-52382EA8F5A3}" sibTransId="{60C90EA1-2BD4-43A3-9C97-F1AC53419E18}"/>
    <dgm:cxn modelId="{A4C2948F-2B18-5A4D-8426-5627CA4CD01B}" type="presOf" srcId="{228B55F3-AB3F-4EB6-88E3-FCD86AA17BBC}" destId="{65F8A469-3FD5-8D40-88B4-48DC65DCC2A7}" srcOrd="0" destOrd="1" presId="urn:microsoft.com/office/officeart/2005/8/layout/hList1"/>
    <dgm:cxn modelId="{A55A2B90-E988-45E6-BA8E-EFBFE5D1E1B7}" srcId="{3BEB3F19-21CE-4441-A18F-3BB188AC6CE1}" destId="{228B55F3-AB3F-4EB6-88E3-FCD86AA17BBC}" srcOrd="0" destOrd="0" parTransId="{5EDCC8DF-49C4-4819-A309-03DC0A00F320}" sibTransId="{F795CBB4-B562-4B0D-829C-6AFCEDA96CAA}"/>
    <dgm:cxn modelId="{110C3F9F-FC68-483A-908E-6F42B04A025D}" srcId="{A892CE66-DAB4-43B6-A548-0611E6A950B8}" destId="{BC3F0111-5C6E-4730-BD48-2D077C859A91}" srcOrd="0" destOrd="0" parTransId="{ABE9D4BC-7D9D-47ED-B991-BB39D65BAEB3}" sibTransId="{C0974800-9F1C-42A2-9C1C-3CA51F3D8820}"/>
    <dgm:cxn modelId="{06CB2EB3-C7F6-EC4B-A16E-BE7A1AF2ED6B}" type="presOf" srcId="{3BEB3F19-21CE-4441-A18F-3BB188AC6CE1}" destId="{65F8A469-3FD5-8D40-88B4-48DC65DCC2A7}" srcOrd="0" destOrd="0" presId="urn:microsoft.com/office/officeart/2005/8/layout/hList1"/>
    <dgm:cxn modelId="{B34784B9-09FC-0548-85B0-256E8676B721}" type="presOf" srcId="{05245647-B6F2-4E8E-AC72-E350085194A7}" destId="{65F8A469-3FD5-8D40-88B4-48DC65DCC2A7}" srcOrd="0" destOrd="3" presId="urn:microsoft.com/office/officeart/2005/8/layout/hList1"/>
    <dgm:cxn modelId="{73157BBE-99DD-6E4A-9CD0-DCCFC9DB6164}" type="presOf" srcId="{A1A1AB8A-8711-4009-AF46-8CEF31F43427}" destId="{65F8A469-3FD5-8D40-88B4-48DC65DCC2A7}" srcOrd="0" destOrd="2" presId="urn:microsoft.com/office/officeart/2005/8/layout/hList1"/>
    <dgm:cxn modelId="{D7C37FC9-FFB9-D34E-9DE1-E23B1C67B737}" type="presOf" srcId="{8C16F8D0-60C0-4804-8054-46D830A998E0}" destId="{978C6AC8-98DF-2B4E-94D3-D6A984E09945}" srcOrd="0" destOrd="0" presId="urn:microsoft.com/office/officeart/2005/8/layout/hList1"/>
    <dgm:cxn modelId="{BC2F66D7-3672-4B41-8F6E-BCCDE1A3E789}" type="presOf" srcId="{A892CE66-DAB4-43B6-A548-0611E6A950B8}" destId="{EA492764-526D-8547-889D-6C040EDF5B0B}" srcOrd="0" destOrd="0" presId="urn:microsoft.com/office/officeart/2005/8/layout/hList1"/>
    <dgm:cxn modelId="{1DCDE8E8-28E9-41F0-8D8C-23EBF4BED721}" srcId="{A892CE66-DAB4-43B6-A548-0611E6A950B8}" destId="{F151D933-34A7-47F8-99B3-D464A369A289}" srcOrd="1" destOrd="0" parTransId="{725864DD-6621-4862-AA91-7CE26971C2C4}" sibTransId="{73536B6F-C536-425C-8C53-160DCAB64CC3}"/>
    <dgm:cxn modelId="{AE0D1090-C77D-244C-82DD-DDC5DBFF7C08}" type="presParOf" srcId="{EA492764-526D-8547-889D-6C040EDF5B0B}" destId="{6B81EA8D-3D72-2147-8BD4-2EC8592B2751}" srcOrd="0" destOrd="0" presId="urn:microsoft.com/office/officeart/2005/8/layout/hList1"/>
    <dgm:cxn modelId="{14A51F00-B9D5-994B-8BC0-110305FEDE7A}" type="presParOf" srcId="{6B81EA8D-3D72-2147-8BD4-2EC8592B2751}" destId="{FA28B875-0D55-C54B-ACD4-683CBDBF0D1F}" srcOrd="0" destOrd="0" presId="urn:microsoft.com/office/officeart/2005/8/layout/hList1"/>
    <dgm:cxn modelId="{EAD9C05B-6D3C-7749-91FD-B8ABF447E54F}" type="presParOf" srcId="{6B81EA8D-3D72-2147-8BD4-2EC8592B2751}" destId="{978C6AC8-98DF-2B4E-94D3-D6A984E09945}" srcOrd="1" destOrd="0" presId="urn:microsoft.com/office/officeart/2005/8/layout/hList1"/>
    <dgm:cxn modelId="{33D3C21C-91B6-9B40-A729-82E957F58504}" type="presParOf" srcId="{EA492764-526D-8547-889D-6C040EDF5B0B}" destId="{62083901-AE3F-6B49-BB7D-7E765B5B5048}" srcOrd="1" destOrd="0" presId="urn:microsoft.com/office/officeart/2005/8/layout/hList1"/>
    <dgm:cxn modelId="{3F410D06-04D4-3F46-94E2-52C593F7357C}" type="presParOf" srcId="{EA492764-526D-8547-889D-6C040EDF5B0B}" destId="{007A6FF2-0ACD-6440-AA4B-6A6696377012}" srcOrd="2" destOrd="0" presId="urn:microsoft.com/office/officeart/2005/8/layout/hList1"/>
    <dgm:cxn modelId="{82E3F279-118E-354E-9191-AA2E0C91DBAE}" type="presParOf" srcId="{007A6FF2-0ACD-6440-AA4B-6A6696377012}" destId="{05FE1C2D-B9DC-0E4A-B643-ED907D727F43}" srcOrd="0" destOrd="0" presId="urn:microsoft.com/office/officeart/2005/8/layout/hList1"/>
    <dgm:cxn modelId="{740E9C6A-7A18-6D4F-B4C3-ECCBD459C5E3}" type="presParOf" srcId="{007A6FF2-0ACD-6440-AA4B-6A6696377012}" destId="{65F8A469-3FD5-8D40-88B4-48DC65DCC2A7}" srcOrd="1" destOrd="0" presId="urn:microsoft.com/office/officeart/2005/8/layout/h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947C2524-B9A5-4C6B-8FD0-6144FD9A02A7}" type="doc">
      <dgm:prSet loTypeId="urn:microsoft.com/office/officeart/2005/8/layout/hList1" loCatId="list" qsTypeId="urn:microsoft.com/office/officeart/2005/8/quickstyle/simple1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DA3E96A9-EE57-4BC9-97E0-B10D4BA56034}">
      <dgm:prSet/>
      <dgm:spPr/>
      <dgm:t>
        <a:bodyPr/>
        <a:lstStyle/>
        <a:p>
          <a:pPr>
            <a:defRPr b="1"/>
          </a:pPr>
          <a:r>
            <a:rPr lang="en-US"/>
            <a:t>Features</a:t>
          </a:r>
        </a:p>
      </dgm:t>
    </dgm:pt>
    <dgm:pt modelId="{9859ED5E-736F-4496-9DC6-7E18E5D61307}" type="parTrans" cxnId="{44D2F9D1-DD43-451B-80C6-1C479E75491A}">
      <dgm:prSet/>
      <dgm:spPr/>
      <dgm:t>
        <a:bodyPr/>
        <a:lstStyle/>
        <a:p>
          <a:endParaRPr lang="en-US"/>
        </a:p>
      </dgm:t>
    </dgm:pt>
    <dgm:pt modelId="{9A09AA2B-92B8-4767-B394-C221A55C0AC8}" type="sibTrans" cxnId="{44D2F9D1-DD43-451B-80C6-1C479E75491A}">
      <dgm:prSet/>
      <dgm:spPr/>
      <dgm:t>
        <a:bodyPr/>
        <a:lstStyle/>
        <a:p>
          <a:endParaRPr lang="en-US"/>
        </a:p>
      </dgm:t>
    </dgm:pt>
    <dgm:pt modelId="{CF435790-C670-45AD-BA3B-12D12976E836}">
      <dgm:prSet/>
      <dgm:spPr/>
      <dgm:t>
        <a:bodyPr/>
        <a:lstStyle/>
        <a:p>
          <a:r>
            <a:rPr lang="en-US"/>
            <a:t>All 10 features</a:t>
          </a:r>
        </a:p>
      </dgm:t>
    </dgm:pt>
    <dgm:pt modelId="{8D371BC6-E62E-49D3-842E-4354DC8885CB}" type="parTrans" cxnId="{6E586C2A-A308-4DCA-8FBC-5DE9284D3739}">
      <dgm:prSet/>
      <dgm:spPr/>
      <dgm:t>
        <a:bodyPr/>
        <a:lstStyle/>
        <a:p>
          <a:endParaRPr lang="en-US"/>
        </a:p>
      </dgm:t>
    </dgm:pt>
    <dgm:pt modelId="{199C11D4-9C3C-47E2-8CBC-F7EAD247BB1D}" type="sibTrans" cxnId="{6E586C2A-A308-4DCA-8FBC-5DE9284D3739}">
      <dgm:prSet/>
      <dgm:spPr/>
      <dgm:t>
        <a:bodyPr/>
        <a:lstStyle/>
        <a:p>
          <a:endParaRPr lang="en-US"/>
        </a:p>
      </dgm:t>
    </dgm:pt>
    <dgm:pt modelId="{389CEAF9-8671-4C51-B90C-660E97624438}">
      <dgm:prSet/>
      <dgm:spPr/>
      <dgm:t>
        <a:bodyPr/>
        <a:lstStyle/>
        <a:p>
          <a:pPr>
            <a:defRPr b="1"/>
          </a:pPr>
          <a:r>
            <a:rPr lang="en-US"/>
            <a:t>Training</a:t>
          </a:r>
        </a:p>
      </dgm:t>
    </dgm:pt>
    <dgm:pt modelId="{2A47B385-4E7C-4A98-8F05-1BBFE425868C}" type="parTrans" cxnId="{F0A11886-C831-4D98-B97F-BDFF353C757D}">
      <dgm:prSet/>
      <dgm:spPr/>
      <dgm:t>
        <a:bodyPr/>
        <a:lstStyle/>
        <a:p>
          <a:endParaRPr lang="en-US"/>
        </a:p>
      </dgm:t>
    </dgm:pt>
    <dgm:pt modelId="{6649CBBC-FE0A-4F48-A5B3-A65CF3F65965}" type="sibTrans" cxnId="{F0A11886-C831-4D98-B97F-BDFF353C757D}">
      <dgm:prSet/>
      <dgm:spPr/>
      <dgm:t>
        <a:bodyPr/>
        <a:lstStyle/>
        <a:p>
          <a:endParaRPr lang="en-US"/>
        </a:p>
      </dgm:t>
    </dgm:pt>
    <dgm:pt modelId="{C6C00AB7-B825-4D90-B980-151FA27D2ED5}">
      <dgm:prSet/>
      <dgm:spPr/>
      <dgm:t>
        <a:bodyPr/>
        <a:lstStyle/>
        <a:p>
          <a:r>
            <a:rPr lang="en-US" dirty="0"/>
            <a:t>Training 2/3 and Test 1/3, roughly</a:t>
          </a:r>
        </a:p>
      </dgm:t>
    </dgm:pt>
    <dgm:pt modelId="{EF81A71D-67AC-466E-B501-BF353DE204AD}" type="parTrans" cxnId="{B0B5C623-1002-476B-9B68-1DDADA81A821}">
      <dgm:prSet/>
      <dgm:spPr/>
      <dgm:t>
        <a:bodyPr/>
        <a:lstStyle/>
        <a:p>
          <a:endParaRPr lang="en-US"/>
        </a:p>
      </dgm:t>
    </dgm:pt>
    <dgm:pt modelId="{C41D7C5B-6C45-4D69-B52B-B78C844F9524}" type="sibTrans" cxnId="{B0B5C623-1002-476B-9B68-1DDADA81A821}">
      <dgm:prSet/>
      <dgm:spPr/>
      <dgm:t>
        <a:bodyPr/>
        <a:lstStyle/>
        <a:p>
          <a:endParaRPr lang="en-US"/>
        </a:p>
      </dgm:t>
    </dgm:pt>
    <dgm:pt modelId="{996EC28F-5EFE-4A49-A3EF-FCA7B2F9012D}">
      <dgm:prSet/>
      <dgm:spPr/>
      <dgm:t>
        <a:bodyPr/>
        <a:lstStyle/>
        <a:p>
          <a:r>
            <a:rPr lang="en-US"/>
            <a:t>Train_Train &lt;- Train_Data[1:599,]</a:t>
          </a:r>
        </a:p>
      </dgm:t>
    </dgm:pt>
    <dgm:pt modelId="{FE26BE22-CF9E-4E19-AF67-735837B747D9}" type="parTrans" cxnId="{8E66B4E0-B573-4E56-807C-078D37B01F7B}">
      <dgm:prSet/>
      <dgm:spPr/>
      <dgm:t>
        <a:bodyPr/>
        <a:lstStyle/>
        <a:p>
          <a:endParaRPr lang="en-US"/>
        </a:p>
      </dgm:t>
    </dgm:pt>
    <dgm:pt modelId="{85F49F46-1506-49E9-A262-13445A22015E}" type="sibTrans" cxnId="{8E66B4E0-B573-4E56-807C-078D37B01F7B}">
      <dgm:prSet/>
      <dgm:spPr/>
      <dgm:t>
        <a:bodyPr/>
        <a:lstStyle/>
        <a:p>
          <a:endParaRPr lang="en-US"/>
        </a:p>
      </dgm:t>
    </dgm:pt>
    <dgm:pt modelId="{30ED61F2-0EFE-43EA-88BD-49DAD4CF16DD}">
      <dgm:prSet/>
      <dgm:spPr/>
      <dgm:t>
        <a:bodyPr/>
        <a:lstStyle/>
        <a:p>
          <a:r>
            <a:rPr lang="en-US" dirty="0" err="1"/>
            <a:t>Train_Test</a:t>
          </a:r>
          <a:r>
            <a:rPr lang="en-US" dirty="0"/>
            <a:t> &lt;- </a:t>
          </a:r>
          <a:r>
            <a:rPr lang="en-US" dirty="0" err="1"/>
            <a:t>Train_Data</a:t>
          </a:r>
          <a:r>
            <a:rPr lang="en-US" dirty="0"/>
            <a:t>[600:891,]</a:t>
          </a:r>
        </a:p>
      </dgm:t>
    </dgm:pt>
    <dgm:pt modelId="{0F7D2E04-6BD2-4E4E-A1CA-C8113CE22F99}" type="parTrans" cxnId="{85FE6246-C856-4416-ACDE-35A501A9BB3D}">
      <dgm:prSet/>
      <dgm:spPr/>
      <dgm:t>
        <a:bodyPr/>
        <a:lstStyle/>
        <a:p>
          <a:endParaRPr lang="en-US"/>
        </a:p>
      </dgm:t>
    </dgm:pt>
    <dgm:pt modelId="{557848C3-091D-4131-8517-4F7F9E6C21D5}" type="sibTrans" cxnId="{85FE6246-C856-4416-ACDE-35A501A9BB3D}">
      <dgm:prSet/>
      <dgm:spPr/>
      <dgm:t>
        <a:bodyPr/>
        <a:lstStyle/>
        <a:p>
          <a:endParaRPr lang="en-US"/>
        </a:p>
      </dgm:t>
    </dgm:pt>
    <dgm:pt modelId="{C3B05E60-2AFF-4D8E-A1F2-84994B22B749}">
      <dgm:prSet/>
      <dgm:spPr/>
      <dgm:t>
        <a:bodyPr/>
        <a:lstStyle/>
        <a:p>
          <a:r>
            <a:rPr lang="en-US"/>
            <a:t>NN Model</a:t>
          </a:r>
        </a:p>
      </dgm:t>
    </dgm:pt>
    <dgm:pt modelId="{2EBEFA2A-F47B-40DD-8E59-D742CDBAC923}" type="parTrans" cxnId="{2F2685FF-D1B0-41F2-97C7-574E1DA1A95C}">
      <dgm:prSet/>
      <dgm:spPr/>
      <dgm:t>
        <a:bodyPr/>
        <a:lstStyle/>
        <a:p>
          <a:endParaRPr lang="en-US"/>
        </a:p>
      </dgm:t>
    </dgm:pt>
    <dgm:pt modelId="{8E4C393F-A326-48A7-97D6-6D4A0C453040}" type="sibTrans" cxnId="{2F2685FF-D1B0-41F2-97C7-574E1DA1A95C}">
      <dgm:prSet/>
      <dgm:spPr/>
      <dgm:t>
        <a:bodyPr/>
        <a:lstStyle/>
        <a:p>
          <a:endParaRPr lang="en-US"/>
        </a:p>
      </dgm:t>
    </dgm:pt>
    <dgm:pt modelId="{0D5FF557-83EA-45D2-9F7C-BFC4FEBDC738}">
      <dgm:prSet/>
      <dgm:spPr/>
      <dgm:t>
        <a:bodyPr/>
        <a:lstStyle/>
        <a:p>
          <a:r>
            <a:rPr lang="en-GB" dirty="0" err="1"/>
            <a:t>survival_NNet</a:t>
          </a:r>
          <a:r>
            <a:rPr lang="en-GB" dirty="0"/>
            <a:t> &lt;-</a:t>
          </a:r>
          <a:r>
            <a:rPr lang="en-GB" dirty="0" err="1"/>
            <a:t>neuralnet</a:t>
          </a:r>
          <a:r>
            <a:rPr lang="en-GB" dirty="0"/>
            <a:t>( Survived ~ ., data = </a:t>
          </a:r>
          <a:r>
            <a:rPr lang="en-GB" dirty="0" err="1"/>
            <a:t>Train_Train</a:t>
          </a:r>
          <a:r>
            <a:rPr lang="en-GB" dirty="0"/>
            <a:t>, hidden=5,  </a:t>
          </a:r>
          <a:r>
            <a:rPr lang="en-GB" dirty="0" err="1"/>
            <a:t>act.fct</a:t>
          </a:r>
          <a:r>
            <a:rPr lang="en-GB" dirty="0"/>
            <a:t> = "logistic",   </a:t>
          </a:r>
          <a:r>
            <a:rPr lang="en-GB" dirty="0" err="1"/>
            <a:t>stepmax</a:t>
          </a:r>
          <a:r>
            <a:rPr lang="en-GB" dirty="0"/>
            <a:t>=1e6)</a:t>
          </a:r>
          <a:endParaRPr lang="en-US" dirty="0"/>
        </a:p>
      </dgm:t>
    </dgm:pt>
    <dgm:pt modelId="{F27A5136-E58F-4815-AC90-7BB4789C1A5C}" type="parTrans" cxnId="{5BECF547-F7A1-469A-A8D1-EE2B293E20B9}">
      <dgm:prSet/>
      <dgm:spPr/>
      <dgm:t>
        <a:bodyPr/>
        <a:lstStyle/>
        <a:p>
          <a:endParaRPr lang="en-US"/>
        </a:p>
      </dgm:t>
    </dgm:pt>
    <dgm:pt modelId="{F4963C0C-A35E-4D2D-A25A-26902CC393D6}" type="sibTrans" cxnId="{5BECF547-F7A1-469A-A8D1-EE2B293E20B9}">
      <dgm:prSet/>
      <dgm:spPr/>
      <dgm:t>
        <a:bodyPr/>
        <a:lstStyle/>
        <a:p>
          <a:endParaRPr lang="en-US"/>
        </a:p>
      </dgm:t>
    </dgm:pt>
    <dgm:pt modelId="{E723A36A-27D6-0A4E-ABE1-047F3BFF7DCC}" type="pres">
      <dgm:prSet presAssocID="{947C2524-B9A5-4C6B-8FD0-6144FD9A02A7}" presName="Name0" presStyleCnt="0">
        <dgm:presLayoutVars>
          <dgm:dir/>
          <dgm:animLvl val="lvl"/>
          <dgm:resizeHandles val="exact"/>
        </dgm:presLayoutVars>
      </dgm:prSet>
      <dgm:spPr/>
    </dgm:pt>
    <dgm:pt modelId="{9267E30E-576D-E844-B73D-491389CB651F}" type="pres">
      <dgm:prSet presAssocID="{DA3E96A9-EE57-4BC9-97E0-B10D4BA56034}" presName="composite" presStyleCnt="0"/>
      <dgm:spPr/>
    </dgm:pt>
    <dgm:pt modelId="{5E44CFC9-DD92-BA45-89AC-956DCFBD7BCC}" type="pres">
      <dgm:prSet presAssocID="{DA3E96A9-EE57-4BC9-97E0-B10D4BA56034}" presName="parTx" presStyleLbl="alignNode1" presStyleIdx="0" presStyleCnt="2">
        <dgm:presLayoutVars>
          <dgm:chMax val="0"/>
          <dgm:chPref val="0"/>
          <dgm:bulletEnabled val="1"/>
        </dgm:presLayoutVars>
      </dgm:prSet>
      <dgm:spPr/>
    </dgm:pt>
    <dgm:pt modelId="{52619025-9DFC-D548-A011-7E501E16A56B}" type="pres">
      <dgm:prSet presAssocID="{DA3E96A9-EE57-4BC9-97E0-B10D4BA56034}" presName="desTx" presStyleLbl="alignAccFollowNode1" presStyleIdx="0" presStyleCnt="2">
        <dgm:presLayoutVars>
          <dgm:bulletEnabled val="1"/>
        </dgm:presLayoutVars>
      </dgm:prSet>
      <dgm:spPr/>
    </dgm:pt>
    <dgm:pt modelId="{78DD8FAD-9B5C-9A4C-B64A-CEC4FFE00F26}" type="pres">
      <dgm:prSet presAssocID="{9A09AA2B-92B8-4767-B394-C221A55C0AC8}" presName="space" presStyleCnt="0"/>
      <dgm:spPr/>
    </dgm:pt>
    <dgm:pt modelId="{ECC2AC43-D522-3148-B213-36A210B73E46}" type="pres">
      <dgm:prSet presAssocID="{389CEAF9-8671-4C51-B90C-660E97624438}" presName="composite" presStyleCnt="0"/>
      <dgm:spPr/>
    </dgm:pt>
    <dgm:pt modelId="{43AB2952-5CC8-AD47-83E7-756B3569283D}" type="pres">
      <dgm:prSet presAssocID="{389CEAF9-8671-4C51-B90C-660E97624438}" presName="parTx" presStyleLbl="alignNode1" presStyleIdx="1" presStyleCnt="2">
        <dgm:presLayoutVars>
          <dgm:chMax val="0"/>
          <dgm:chPref val="0"/>
          <dgm:bulletEnabled val="1"/>
        </dgm:presLayoutVars>
      </dgm:prSet>
      <dgm:spPr/>
    </dgm:pt>
    <dgm:pt modelId="{8FBB3304-621D-FD49-9B54-9E288C402914}" type="pres">
      <dgm:prSet presAssocID="{389CEAF9-8671-4C51-B90C-660E97624438}" presName="desTx" presStyleLbl="alignAccFollowNode1" presStyleIdx="1" presStyleCnt="2">
        <dgm:presLayoutVars>
          <dgm:bulletEnabled val="1"/>
        </dgm:presLayoutVars>
      </dgm:prSet>
      <dgm:spPr/>
    </dgm:pt>
  </dgm:ptLst>
  <dgm:cxnLst>
    <dgm:cxn modelId="{7EDB0917-C32C-4E46-86C4-2426E6426A14}" type="presOf" srcId="{DA3E96A9-EE57-4BC9-97E0-B10D4BA56034}" destId="{5E44CFC9-DD92-BA45-89AC-956DCFBD7BCC}" srcOrd="0" destOrd="0" presId="urn:microsoft.com/office/officeart/2005/8/layout/hList1"/>
    <dgm:cxn modelId="{B0B5C623-1002-476B-9B68-1DDADA81A821}" srcId="{389CEAF9-8671-4C51-B90C-660E97624438}" destId="{C6C00AB7-B825-4D90-B980-151FA27D2ED5}" srcOrd="0" destOrd="0" parTransId="{EF81A71D-67AC-466E-B501-BF353DE204AD}" sibTransId="{C41D7C5B-6C45-4D69-B52B-B78C844F9524}"/>
    <dgm:cxn modelId="{6E586C2A-A308-4DCA-8FBC-5DE9284D3739}" srcId="{DA3E96A9-EE57-4BC9-97E0-B10D4BA56034}" destId="{CF435790-C670-45AD-BA3B-12D12976E836}" srcOrd="0" destOrd="0" parTransId="{8D371BC6-E62E-49D3-842E-4354DC8885CB}" sibTransId="{199C11D4-9C3C-47E2-8CBC-F7EAD247BB1D}"/>
    <dgm:cxn modelId="{85FE6246-C856-4416-ACDE-35A501A9BB3D}" srcId="{C6C00AB7-B825-4D90-B980-151FA27D2ED5}" destId="{30ED61F2-0EFE-43EA-88BD-49DAD4CF16DD}" srcOrd="1" destOrd="0" parTransId="{0F7D2E04-6BD2-4E4E-A1CA-C8113CE22F99}" sibTransId="{557848C3-091D-4131-8517-4F7F9E6C21D5}"/>
    <dgm:cxn modelId="{5BECF547-F7A1-469A-A8D1-EE2B293E20B9}" srcId="{C3B05E60-2AFF-4D8E-A1F2-84994B22B749}" destId="{0D5FF557-83EA-45D2-9F7C-BFC4FEBDC738}" srcOrd="0" destOrd="0" parTransId="{F27A5136-E58F-4815-AC90-7BB4789C1A5C}" sibTransId="{F4963C0C-A35E-4D2D-A25A-26902CC393D6}"/>
    <dgm:cxn modelId="{31FCF548-1999-8347-A4EE-8555646E8BEB}" type="presOf" srcId="{30ED61F2-0EFE-43EA-88BD-49DAD4CF16DD}" destId="{8FBB3304-621D-FD49-9B54-9E288C402914}" srcOrd="0" destOrd="2" presId="urn:microsoft.com/office/officeart/2005/8/layout/hList1"/>
    <dgm:cxn modelId="{435AF567-D6B6-C74F-884C-B84E284DE959}" type="presOf" srcId="{0D5FF557-83EA-45D2-9F7C-BFC4FEBDC738}" destId="{8FBB3304-621D-FD49-9B54-9E288C402914}" srcOrd="0" destOrd="4" presId="urn:microsoft.com/office/officeart/2005/8/layout/hList1"/>
    <dgm:cxn modelId="{5A3E2E77-4C48-3F4F-8675-044ED144314F}" type="presOf" srcId="{996EC28F-5EFE-4A49-A3EF-FCA7B2F9012D}" destId="{8FBB3304-621D-FD49-9B54-9E288C402914}" srcOrd="0" destOrd="1" presId="urn:microsoft.com/office/officeart/2005/8/layout/hList1"/>
    <dgm:cxn modelId="{F0A11886-C831-4D98-B97F-BDFF353C757D}" srcId="{947C2524-B9A5-4C6B-8FD0-6144FD9A02A7}" destId="{389CEAF9-8671-4C51-B90C-660E97624438}" srcOrd="1" destOrd="0" parTransId="{2A47B385-4E7C-4A98-8F05-1BBFE425868C}" sibTransId="{6649CBBC-FE0A-4F48-A5B3-A65CF3F65965}"/>
    <dgm:cxn modelId="{A61D9692-5D2F-7646-AF25-7A02403B5980}" type="presOf" srcId="{947C2524-B9A5-4C6B-8FD0-6144FD9A02A7}" destId="{E723A36A-27D6-0A4E-ABE1-047F3BFF7DCC}" srcOrd="0" destOrd="0" presId="urn:microsoft.com/office/officeart/2005/8/layout/hList1"/>
    <dgm:cxn modelId="{257FC9A0-5B89-5442-A083-92E18509B469}" type="presOf" srcId="{389CEAF9-8671-4C51-B90C-660E97624438}" destId="{43AB2952-5CC8-AD47-83E7-756B3569283D}" srcOrd="0" destOrd="0" presId="urn:microsoft.com/office/officeart/2005/8/layout/hList1"/>
    <dgm:cxn modelId="{D413B3A4-F372-594F-8B27-D018ACBE3908}" type="presOf" srcId="{C3B05E60-2AFF-4D8E-A1F2-84994B22B749}" destId="{8FBB3304-621D-FD49-9B54-9E288C402914}" srcOrd="0" destOrd="3" presId="urn:microsoft.com/office/officeart/2005/8/layout/hList1"/>
    <dgm:cxn modelId="{614A3BAF-6AC4-8B48-8625-2EBE21899813}" type="presOf" srcId="{CF435790-C670-45AD-BA3B-12D12976E836}" destId="{52619025-9DFC-D548-A011-7E501E16A56B}" srcOrd="0" destOrd="0" presId="urn:microsoft.com/office/officeart/2005/8/layout/hList1"/>
    <dgm:cxn modelId="{44D2F9D1-DD43-451B-80C6-1C479E75491A}" srcId="{947C2524-B9A5-4C6B-8FD0-6144FD9A02A7}" destId="{DA3E96A9-EE57-4BC9-97E0-B10D4BA56034}" srcOrd="0" destOrd="0" parTransId="{9859ED5E-736F-4496-9DC6-7E18E5D61307}" sibTransId="{9A09AA2B-92B8-4767-B394-C221A55C0AC8}"/>
    <dgm:cxn modelId="{6475DCD5-2ECF-4F4F-A4CF-D3BD7168225B}" type="presOf" srcId="{C6C00AB7-B825-4D90-B980-151FA27D2ED5}" destId="{8FBB3304-621D-FD49-9B54-9E288C402914}" srcOrd="0" destOrd="0" presId="urn:microsoft.com/office/officeart/2005/8/layout/hList1"/>
    <dgm:cxn modelId="{8E66B4E0-B573-4E56-807C-078D37B01F7B}" srcId="{C6C00AB7-B825-4D90-B980-151FA27D2ED5}" destId="{996EC28F-5EFE-4A49-A3EF-FCA7B2F9012D}" srcOrd="0" destOrd="0" parTransId="{FE26BE22-CF9E-4E19-AF67-735837B747D9}" sibTransId="{85F49F46-1506-49E9-A262-13445A22015E}"/>
    <dgm:cxn modelId="{2F2685FF-D1B0-41F2-97C7-574E1DA1A95C}" srcId="{389CEAF9-8671-4C51-B90C-660E97624438}" destId="{C3B05E60-2AFF-4D8E-A1F2-84994B22B749}" srcOrd="1" destOrd="0" parTransId="{2EBEFA2A-F47B-40DD-8E59-D742CDBAC923}" sibTransId="{8E4C393F-A326-48A7-97D6-6D4A0C453040}"/>
    <dgm:cxn modelId="{B1ECD7D8-AFDF-C241-8981-D776B9AB7226}" type="presParOf" srcId="{E723A36A-27D6-0A4E-ABE1-047F3BFF7DCC}" destId="{9267E30E-576D-E844-B73D-491389CB651F}" srcOrd="0" destOrd="0" presId="urn:microsoft.com/office/officeart/2005/8/layout/hList1"/>
    <dgm:cxn modelId="{962D6301-6D86-B342-ACC1-C14C11067399}" type="presParOf" srcId="{9267E30E-576D-E844-B73D-491389CB651F}" destId="{5E44CFC9-DD92-BA45-89AC-956DCFBD7BCC}" srcOrd="0" destOrd="0" presId="urn:microsoft.com/office/officeart/2005/8/layout/hList1"/>
    <dgm:cxn modelId="{5358051D-B8B4-A644-A8BD-0CA062F776C2}" type="presParOf" srcId="{9267E30E-576D-E844-B73D-491389CB651F}" destId="{52619025-9DFC-D548-A011-7E501E16A56B}" srcOrd="1" destOrd="0" presId="urn:microsoft.com/office/officeart/2005/8/layout/hList1"/>
    <dgm:cxn modelId="{4A6F0E8F-D82D-FA4C-B009-31E569696C00}" type="presParOf" srcId="{E723A36A-27D6-0A4E-ABE1-047F3BFF7DCC}" destId="{78DD8FAD-9B5C-9A4C-B64A-CEC4FFE00F26}" srcOrd="1" destOrd="0" presId="urn:microsoft.com/office/officeart/2005/8/layout/hList1"/>
    <dgm:cxn modelId="{2B8198D1-6430-1D40-93B4-A1DC3861DF81}" type="presParOf" srcId="{E723A36A-27D6-0A4E-ABE1-047F3BFF7DCC}" destId="{ECC2AC43-D522-3148-B213-36A210B73E46}" srcOrd="2" destOrd="0" presId="urn:microsoft.com/office/officeart/2005/8/layout/hList1"/>
    <dgm:cxn modelId="{2F257F6F-C930-4443-BB6D-A0936FE09B13}" type="presParOf" srcId="{ECC2AC43-D522-3148-B213-36A210B73E46}" destId="{43AB2952-5CC8-AD47-83E7-756B3569283D}" srcOrd="0" destOrd="0" presId="urn:microsoft.com/office/officeart/2005/8/layout/hList1"/>
    <dgm:cxn modelId="{F979B66F-C950-FF4D-9C1A-F0A1DC63A2FB}" type="presParOf" srcId="{ECC2AC43-D522-3148-B213-36A210B73E46}" destId="{8FBB3304-621D-FD49-9B54-9E288C402914}" srcOrd="1" destOrd="0" presId="urn:microsoft.com/office/officeart/2005/8/layout/h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86F67F6-7DB3-6A45-8E1B-1591800B8593}">
      <dsp:nvSpPr>
        <dsp:cNvPr id="0" name=""/>
        <dsp:cNvSpPr/>
      </dsp:nvSpPr>
      <dsp:spPr>
        <a:xfrm>
          <a:off x="3953" y="54712"/>
          <a:ext cx="2377306" cy="728312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2240" tIns="81280" rIns="142240" bIns="8128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/>
            <a:t>Missing Cabin in both Train &amp; Test</a:t>
          </a:r>
        </a:p>
      </dsp:txBody>
      <dsp:txXfrm>
        <a:off x="3953" y="54712"/>
        <a:ext cx="2377306" cy="728312"/>
      </dsp:txXfrm>
    </dsp:sp>
    <dsp:sp modelId="{501E657F-9E11-0341-ADF3-9CC60B533F9A}">
      <dsp:nvSpPr>
        <dsp:cNvPr id="0" name=""/>
        <dsp:cNvSpPr/>
      </dsp:nvSpPr>
      <dsp:spPr>
        <a:xfrm>
          <a:off x="3953" y="783025"/>
          <a:ext cx="2377306" cy="3513600"/>
        </a:xfrm>
        <a:prstGeom prst="rect">
          <a:avLst/>
        </a:prstGeom>
        <a:solidFill>
          <a:schemeClr val="accent2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42240" bIns="160020" numCol="1" spcCol="1270" anchor="t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000" kern="1200"/>
            <a:t>77.46% missing</a:t>
          </a:r>
        </a:p>
        <a:p>
          <a:pPr marL="457200" lvl="2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000" kern="1200"/>
            <a:t>Argument 1: Drop it since majority is missing</a:t>
          </a:r>
        </a:p>
        <a:p>
          <a:pPr marL="457200" lvl="2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000" kern="1200"/>
            <a:t>Argument 2: Convert it into Assigned or Unassigned</a:t>
          </a: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000" kern="1200"/>
            <a:t>We voted for the 2</a:t>
          </a:r>
          <a:r>
            <a:rPr lang="en-US" sz="2000" kern="1200" baseline="30000"/>
            <a:t>nd</a:t>
          </a:r>
          <a:r>
            <a:rPr lang="en-US" sz="2000" kern="1200"/>
            <a:t> approach</a:t>
          </a:r>
        </a:p>
      </dsp:txBody>
      <dsp:txXfrm>
        <a:off x="3953" y="783025"/>
        <a:ext cx="2377306" cy="3513600"/>
      </dsp:txXfrm>
    </dsp:sp>
    <dsp:sp modelId="{5ABECA4A-13B5-5E4B-AF81-8A43AA12D8DE}">
      <dsp:nvSpPr>
        <dsp:cNvPr id="0" name=""/>
        <dsp:cNvSpPr/>
      </dsp:nvSpPr>
      <dsp:spPr>
        <a:xfrm>
          <a:off x="2714082" y="54712"/>
          <a:ext cx="2377306" cy="728312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2240" tIns="81280" rIns="142240" bIns="8128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/>
            <a:t>Age</a:t>
          </a:r>
        </a:p>
      </dsp:txBody>
      <dsp:txXfrm>
        <a:off x="2714082" y="54712"/>
        <a:ext cx="2377306" cy="728312"/>
      </dsp:txXfrm>
    </dsp:sp>
    <dsp:sp modelId="{1DE86288-680C-2E44-99FA-AFC98B85CF98}">
      <dsp:nvSpPr>
        <dsp:cNvPr id="0" name=""/>
        <dsp:cNvSpPr/>
      </dsp:nvSpPr>
      <dsp:spPr>
        <a:xfrm>
          <a:off x="2714082" y="783025"/>
          <a:ext cx="2377306" cy="3513600"/>
        </a:xfrm>
        <a:prstGeom prst="rect">
          <a:avLst/>
        </a:prstGeom>
        <a:solidFill>
          <a:schemeClr val="accent3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42240" bIns="160020" numCol="1" spcCol="1270" anchor="t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000" kern="1200"/>
            <a:t>MICE</a:t>
          </a:r>
        </a:p>
      </dsp:txBody>
      <dsp:txXfrm>
        <a:off x="2714082" y="783025"/>
        <a:ext cx="2377306" cy="3513600"/>
      </dsp:txXfrm>
    </dsp:sp>
    <dsp:sp modelId="{1E578DBE-BA81-1740-B758-DF5A2E55AE5F}">
      <dsp:nvSpPr>
        <dsp:cNvPr id="0" name=""/>
        <dsp:cNvSpPr/>
      </dsp:nvSpPr>
      <dsp:spPr>
        <a:xfrm>
          <a:off x="5424211" y="54712"/>
          <a:ext cx="2377306" cy="728312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2240" tIns="81280" rIns="142240" bIns="8128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/>
            <a:t>Fare</a:t>
          </a:r>
        </a:p>
      </dsp:txBody>
      <dsp:txXfrm>
        <a:off x="5424211" y="54712"/>
        <a:ext cx="2377306" cy="728312"/>
      </dsp:txXfrm>
    </dsp:sp>
    <dsp:sp modelId="{6D262FFF-9779-6B47-A858-D7F3F5296AA3}">
      <dsp:nvSpPr>
        <dsp:cNvPr id="0" name=""/>
        <dsp:cNvSpPr/>
      </dsp:nvSpPr>
      <dsp:spPr>
        <a:xfrm>
          <a:off x="5424211" y="783025"/>
          <a:ext cx="2377306" cy="3513600"/>
        </a:xfrm>
        <a:prstGeom prst="rect">
          <a:avLst/>
        </a:prstGeom>
        <a:solidFill>
          <a:schemeClr val="accent4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42240" bIns="160020" numCol="1" spcCol="1270" anchor="t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000" kern="1200"/>
            <a:t>Only 1 record missing </a:t>
          </a: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000" kern="1200"/>
            <a:t>Filled based on median of PerPassengerFare</a:t>
          </a:r>
        </a:p>
      </dsp:txBody>
      <dsp:txXfrm>
        <a:off x="5424211" y="783025"/>
        <a:ext cx="2377306" cy="3513600"/>
      </dsp:txXfrm>
    </dsp:sp>
    <dsp:sp modelId="{6E31051E-30FD-EC4B-87F1-3F0051ED97AB}">
      <dsp:nvSpPr>
        <dsp:cNvPr id="0" name=""/>
        <dsp:cNvSpPr/>
      </dsp:nvSpPr>
      <dsp:spPr>
        <a:xfrm>
          <a:off x="8134340" y="54712"/>
          <a:ext cx="2377306" cy="728312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2240" tIns="81280" rIns="142240" bIns="8128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/>
            <a:t>Embarked </a:t>
          </a:r>
        </a:p>
      </dsp:txBody>
      <dsp:txXfrm>
        <a:off x="8134340" y="54712"/>
        <a:ext cx="2377306" cy="728312"/>
      </dsp:txXfrm>
    </dsp:sp>
    <dsp:sp modelId="{3369CF47-C017-4C4F-9747-7BB215D4E448}">
      <dsp:nvSpPr>
        <dsp:cNvPr id="0" name=""/>
        <dsp:cNvSpPr/>
      </dsp:nvSpPr>
      <dsp:spPr>
        <a:xfrm>
          <a:off x="8134340" y="783025"/>
          <a:ext cx="2377306" cy="3513600"/>
        </a:xfrm>
        <a:prstGeom prst="rect">
          <a:avLst/>
        </a:prstGeom>
        <a:solidFill>
          <a:schemeClr val="accent5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42240" bIns="160020" numCol="1" spcCol="1270" anchor="t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000" kern="1200"/>
            <a:t>Only 2 records missing</a:t>
          </a: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000" kern="1200"/>
            <a:t>Filled with the most frequent value</a:t>
          </a:r>
        </a:p>
      </dsp:txBody>
      <dsp:txXfrm>
        <a:off x="8134340" y="783025"/>
        <a:ext cx="2377306" cy="351360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A28B875-0D55-C54B-ACD4-683CBDBF0D1F}">
      <dsp:nvSpPr>
        <dsp:cNvPr id="0" name=""/>
        <dsp:cNvSpPr/>
      </dsp:nvSpPr>
      <dsp:spPr>
        <a:xfrm>
          <a:off x="49" y="12567"/>
          <a:ext cx="4761753" cy="633600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6464" tIns="89408" rIns="156464" bIns="89408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US" sz="2200" kern="1200"/>
            <a:t>Features</a:t>
          </a:r>
        </a:p>
      </dsp:txBody>
      <dsp:txXfrm>
        <a:off x="49" y="12567"/>
        <a:ext cx="4761753" cy="633600"/>
      </dsp:txXfrm>
    </dsp:sp>
    <dsp:sp modelId="{978C6AC8-98DF-2B4E-94D3-D6A984E09945}">
      <dsp:nvSpPr>
        <dsp:cNvPr id="0" name=""/>
        <dsp:cNvSpPr/>
      </dsp:nvSpPr>
      <dsp:spPr>
        <a:xfrm>
          <a:off x="49" y="646167"/>
          <a:ext cx="4761753" cy="2959110"/>
        </a:xfrm>
        <a:prstGeom prst="rect">
          <a:avLst/>
        </a:prstGeom>
        <a:solidFill>
          <a:schemeClr val="accent2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7348" tIns="117348" rIns="156464" bIns="176022" numCol="1" spcCol="1270" anchor="t" anchorCtr="0">
          <a:noAutofit/>
        </a:bodyPr>
        <a:lstStyle/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200" kern="1200"/>
            <a:t>All 10 features</a:t>
          </a:r>
        </a:p>
      </dsp:txBody>
      <dsp:txXfrm>
        <a:off x="49" y="646167"/>
        <a:ext cx="4761753" cy="2959110"/>
      </dsp:txXfrm>
    </dsp:sp>
    <dsp:sp modelId="{05FE1C2D-B9DC-0E4A-B643-ED907D727F43}">
      <dsp:nvSpPr>
        <dsp:cNvPr id="0" name=""/>
        <dsp:cNvSpPr/>
      </dsp:nvSpPr>
      <dsp:spPr>
        <a:xfrm>
          <a:off x="5428448" y="12567"/>
          <a:ext cx="4761753" cy="633600"/>
        </a:xfrm>
        <a:prstGeom prst="rect">
          <a:avLst/>
        </a:prstGeom>
        <a:solidFill>
          <a:schemeClr val="accent2">
            <a:hueOff val="-1455363"/>
            <a:satOff val="-83928"/>
            <a:lumOff val="8628"/>
            <a:alphaOff val="0"/>
          </a:schemeClr>
        </a:solidFill>
        <a:ln w="12700" cap="flat" cmpd="sng" algn="ctr">
          <a:solidFill>
            <a:schemeClr val="accent2">
              <a:hueOff val="-1455363"/>
              <a:satOff val="-83928"/>
              <a:lumOff val="8628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6464" tIns="89408" rIns="156464" bIns="89408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US" sz="2200" kern="1200"/>
            <a:t>Training</a:t>
          </a:r>
        </a:p>
      </dsp:txBody>
      <dsp:txXfrm>
        <a:off x="5428448" y="12567"/>
        <a:ext cx="4761753" cy="633600"/>
      </dsp:txXfrm>
    </dsp:sp>
    <dsp:sp modelId="{65F8A469-3FD5-8D40-88B4-48DC65DCC2A7}">
      <dsp:nvSpPr>
        <dsp:cNvPr id="0" name=""/>
        <dsp:cNvSpPr/>
      </dsp:nvSpPr>
      <dsp:spPr>
        <a:xfrm>
          <a:off x="5428448" y="646167"/>
          <a:ext cx="4761753" cy="2959110"/>
        </a:xfrm>
        <a:prstGeom prst="rect">
          <a:avLst/>
        </a:prstGeom>
        <a:solidFill>
          <a:schemeClr val="accent2">
            <a:tint val="40000"/>
            <a:alpha val="90000"/>
            <a:hueOff val="-849226"/>
            <a:satOff val="-75346"/>
            <a:lumOff val="-769"/>
            <a:alphaOff val="0"/>
          </a:schemeClr>
        </a:solidFill>
        <a:ln w="12700" cap="flat" cmpd="sng" algn="ctr">
          <a:solidFill>
            <a:schemeClr val="accent2">
              <a:tint val="40000"/>
              <a:alpha val="90000"/>
              <a:hueOff val="-849226"/>
              <a:satOff val="-75346"/>
              <a:lumOff val="-769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7348" tIns="117348" rIns="156464" bIns="176022" numCol="1" spcCol="1270" anchor="t" anchorCtr="0">
          <a:noAutofit/>
        </a:bodyPr>
        <a:lstStyle/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200" kern="1200"/>
            <a:t>Training 2/3 and Test 1/3, roughly</a:t>
          </a:r>
        </a:p>
        <a:p>
          <a:pPr marL="457200" lvl="2" indent="-228600" algn="l" defTabSz="9779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200" kern="1200"/>
            <a:t>Train_Train &lt;- Train_Data[1:599,]</a:t>
          </a:r>
        </a:p>
        <a:p>
          <a:pPr marL="457200" lvl="2" indent="-228600" algn="l" defTabSz="9779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200" kern="1200"/>
            <a:t>Train_Test &lt;- Train_Data[600:891,]</a:t>
          </a:r>
        </a:p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200" kern="1200"/>
            <a:t>Model trained with Laplace smoothing</a:t>
          </a:r>
        </a:p>
        <a:p>
          <a:pPr marL="457200" lvl="2" indent="-228600" algn="l" defTabSz="9779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200" kern="1200"/>
            <a:t>survival_classifier &lt;- naiveBayes(Train_Train, Train_Train$Survived, laplace = 1)</a:t>
          </a:r>
        </a:p>
      </dsp:txBody>
      <dsp:txXfrm>
        <a:off x="5428448" y="646167"/>
        <a:ext cx="4761753" cy="2959110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E44CFC9-DD92-BA45-89AC-956DCFBD7BCC}">
      <dsp:nvSpPr>
        <dsp:cNvPr id="0" name=""/>
        <dsp:cNvSpPr/>
      </dsp:nvSpPr>
      <dsp:spPr>
        <a:xfrm>
          <a:off x="49" y="12567"/>
          <a:ext cx="4761753" cy="633600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6464" tIns="89408" rIns="156464" bIns="89408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US" sz="2200" kern="1200"/>
            <a:t>Features</a:t>
          </a:r>
        </a:p>
      </dsp:txBody>
      <dsp:txXfrm>
        <a:off x="49" y="12567"/>
        <a:ext cx="4761753" cy="633600"/>
      </dsp:txXfrm>
    </dsp:sp>
    <dsp:sp modelId="{52619025-9DFC-D548-A011-7E501E16A56B}">
      <dsp:nvSpPr>
        <dsp:cNvPr id="0" name=""/>
        <dsp:cNvSpPr/>
      </dsp:nvSpPr>
      <dsp:spPr>
        <a:xfrm>
          <a:off x="49" y="646167"/>
          <a:ext cx="4761753" cy="2959110"/>
        </a:xfrm>
        <a:prstGeom prst="rect">
          <a:avLst/>
        </a:prstGeom>
        <a:solidFill>
          <a:schemeClr val="accent2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7348" tIns="117348" rIns="156464" bIns="176022" numCol="1" spcCol="1270" anchor="t" anchorCtr="0">
          <a:noAutofit/>
        </a:bodyPr>
        <a:lstStyle/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200" kern="1200"/>
            <a:t>All 10 features</a:t>
          </a:r>
        </a:p>
      </dsp:txBody>
      <dsp:txXfrm>
        <a:off x="49" y="646167"/>
        <a:ext cx="4761753" cy="2959110"/>
      </dsp:txXfrm>
    </dsp:sp>
    <dsp:sp modelId="{43AB2952-5CC8-AD47-83E7-756B3569283D}">
      <dsp:nvSpPr>
        <dsp:cNvPr id="0" name=""/>
        <dsp:cNvSpPr/>
      </dsp:nvSpPr>
      <dsp:spPr>
        <a:xfrm>
          <a:off x="5428448" y="12567"/>
          <a:ext cx="4761753" cy="633600"/>
        </a:xfrm>
        <a:prstGeom prst="rect">
          <a:avLst/>
        </a:prstGeom>
        <a:solidFill>
          <a:schemeClr val="accent2">
            <a:hueOff val="-1455363"/>
            <a:satOff val="-83928"/>
            <a:lumOff val="8628"/>
            <a:alphaOff val="0"/>
          </a:schemeClr>
        </a:solidFill>
        <a:ln w="12700" cap="flat" cmpd="sng" algn="ctr">
          <a:solidFill>
            <a:schemeClr val="accent2">
              <a:hueOff val="-1455363"/>
              <a:satOff val="-83928"/>
              <a:lumOff val="8628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6464" tIns="89408" rIns="156464" bIns="89408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US" sz="2200" kern="1200"/>
            <a:t>Training</a:t>
          </a:r>
        </a:p>
      </dsp:txBody>
      <dsp:txXfrm>
        <a:off x="5428448" y="12567"/>
        <a:ext cx="4761753" cy="633600"/>
      </dsp:txXfrm>
    </dsp:sp>
    <dsp:sp modelId="{8FBB3304-621D-FD49-9B54-9E288C402914}">
      <dsp:nvSpPr>
        <dsp:cNvPr id="0" name=""/>
        <dsp:cNvSpPr/>
      </dsp:nvSpPr>
      <dsp:spPr>
        <a:xfrm>
          <a:off x="5428448" y="646167"/>
          <a:ext cx="4761753" cy="2959110"/>
        </a:xfrm>
        <a:prstGeom prst="rect">
          <a:avLst/>
        </a:prstGeom>
        <a:solidFill>
          <a:schemeClr val="accent2">
            <a:tint val="40000"/>
            <a:alpha val="90000"/>
            <a:hueOff val="-849226"/>
            <a:satOff val="-75346"/>
            <a:lumOff val="-769"/>
            <a:alphaOff val="0"/>
          </a:schemeClr>
        </a:solidFill>
        <a:ln w="12700" cap="flat" cmpd="sng" algn="ctr">
          <a:solidFill>
            <a:schemeClr val="accent2">
              <a:tint val="40000"/>
              <a:alpha val="90000"/>
              <a:hueOff val="-849226"/>
              <a:satOff val="-75346"/>
              <a:lumOff val="-769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7348" tIns="117348" rIns="156464" bIns="176022" numCol="1" spcCol="1270" anchor="t" anchorCtr="0">
          <a:noAutofit/>
        </a:bodyPr>
        <a:lstStyle/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200" kern="1200" dirty="0"/>
            <a:t>Training 2/3 and Test 1/3, roughly</a:t>
          </a:r>
        </a:p>
        <a:p>
          <a:pPr marL="457200" lvl="2" indent="-228600" algn="l" defTabSz="9779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200" kern="1200"/>
            <a:t>Train_Train &lt;- Train_Data[1:599,]</a:t>
          </a:r>
        </a:p>
        <a:p>
          <a:pPr marL="457200" lvl="2" indent="-228600" algn="l" defTabSz="9779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200" kern="1200" dirty="0" err="1"/>
            <a:t>Train_Test</a:t>
          </a:r>
          <a:r>
            <a:rPr lang="en-US" sz="2200" kern="1200" dirty="0"/>
            <a:t> &lt;- </a:t>
          </a:r>
          <a:r>
            <a:rPr lang="en-US" sz="2200" kern="1200" dirty="0" err="1"/>
            <a:t>Train_Data</a:t>
          </a:r>
          <a:r>
            <a:rPr lang="en-US" sz="2200" kern="1200" dirty="0"/>
            <a:t>[600:891,]</a:t>
          </a:r>
        </a:p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200" kern="1200"/>
            <a:t>NN Model</a:t>
          </a:r>
        </a:p>
        <a:p>
          <a:pPr marL="457200" lvl="2" indent="-228600" algn="l" defTabSz="9779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GB" sz="2200" kern="1200" dirty="0" err="1"/>
            <a:t>survival_NNet</a:t>
          </a:r>
          <a:r>
            <a:rPr lang="en-GB" sz="2200" kern="1200" dirty="0"/>
            <a:t> &lt;-</a:t>
          </a:r>
          <a:r>
            <a:rPr lang="en-GB" sz="2200" kern="1200" dirty="0" err="1"/>
            <a:t>neuralnet</a:t>
          </a:r>
          <a:r>
            <a:rPr lang="en-GB" sz="2200" kern="1200" dirty="0"/>
            <a:t>( Survived ~ ., data = </a:t>
          </a:r>
          <a:r>
            <a:rPr lang="en-GB" sz="2200" kern="1200" dirty="0" err="1"/>
            <a:t>Train_Train</a:t>
          </a:r>
          <a:r>
            <a:rPr lang="en-GB" sz="2200" kern="1200" dirty="0"/>
            <a:t>, hidden=5,  </a:t>
          </a:r>
          <a:r>
            <a:rPr lang="en-GB" sz="2200" kern="1200" dirty="0" err="1"/>
            <a:t>act.fct</a:t>
          </a:r>
          <a:r>
            <a:rPr lang="en-GB" sz="2200" kern="1200" dirty="0"/>
            <a:t> = "logistic",   </a:t>
          </a:r>
          <a:r>
            <a:rPr lang="en-GB" sz="2200" kern="1200" dirty="0" err="1"/>
            <a:t>stepmax</a:t>
          </a:r>
          <a:r>
            <a:rPr lang="en-GB" sz="2200" kern="1200" dirty="0"/>
            <a:t>=1e6)</a:t>
          </a:r>
          <a:endParaRPr lang="en-US" sz="2200" kern="1200" dirty="0"/>
        </a:p>
      </dsp:txBody>
      <dsp:txXfrm>
        <a:off x="5428448" y="646167"/>
        <a:ext cx="4761753" cy="295911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List1">
  <dgm:title val=""/>
  <dgm:desc val=""/>
  <dgm:catLst>
    <dgm:cat type="list" pri="5000"/>
    <dgm:cat type="convert" pri="5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w" for="des" forName="parTx"/>
      <dgm:constr type="h" for="des" forName="parTx" op="equ"/>
      <dgm:constr type="w" for="des" forName="desTx"/>
      <dgm:constr type="h" for="des" forName="desTx" op="equ"/>
      <dgm:constr type="primFontSz" for="des" forName="parTx" val="65"/>
      <dgm:constr type="secFontSz" for="des" forName="desTx" refType="primFontSz" refFor="des" refForName="parTx" op="equ"/>
      <dgm:constr type="h" for="des" forName="parTx" refType="primFontSz" refFor="des" refForName="parTx" fact="0.8"/>
      <dgm:constr type="h" for="des" forName="desTx" refType="primFontSz" refFor="des" refForName="parTx" fact="1.22"/>
      <dgm:constr type="w" for="ch" forName="space" refType="w" refFor="ch" refForName="composite" op="equ" fact="0.14"/>
    </dgm:constrLst>
    <dgm:ruleLst>
      <dgm:rule type="w" for="ch" forName="composite" val="0" fact="NaN" max="NaN"/>
      <dgm:rule type="primFontSz" for="des" forName="parTx" val="5" fact="NaN" max="NaN"/>
    </dgm:ruleLst>
    <dgm:forEach name="Name4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onstrLst>
          <dgm:constr type="l" for="ch" forName="parTx"/>
          <dgm:constr type="w" for="ch" forName="parTx" refType="w"/>
          <dgm:constr type="t" for="ch" forName="parTx"/>
          <dgm:constr type="l" for="ch" forName="desTx"/>
          <dgm:constr type="w" for="ch" forName="desTx" refType="w" refFor="ch" refForName="parTx"/>
          <dgm:constr type="t" for="ch" forName="desTx" refType="h" refFor="ch" refForName="parTx"/>
        </dgm:constrLst>
        <dgm:ruleLst>
          <dgm:rule type="h" val="INF" fact="NaN" max="NaN"/>
        </dgm:ruleLst>
        <dgm:layoutNode name="parTx" styleLbl="alignNode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>
            <dgm:adjLst/>
          </dgm:shape>
          <dgm:presOf axis="self" ptType="node"/>
          <dgm:constrLst>
            <dgm:constr type="h" refType="w" op="lte" fact="0.4"/>
            <dgm:constr type="h"/>
            <dgm:constr type="tMarg" refType="primFontSz" fact="0.32"/>
            <dgm:constr type="bMarg" refType="primFontSz" fact="0.32"/>
          </dgm:constrLst>
          <dgm:ruleLst>
            <dgm:rule type="h" val="INF" fact="NaN" max="NaN"/>
          </dgm:ruleLst>
        </dgm:layoutNode>
        <dgm:layoutNode name="desTx" styleLbl="alignAccFollowNode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val="65"/>
            <dgm:constr type="primFontSz" refType="secFontSz"/>
            <dgm:constr type="h"/>
            <dgm:constr type="lMarg" refType="primFontSz" fact="0.42"/>
            <dgm:constr type="tMarg" refType="primFontSz" fact="0.42"/>
            <dgm:constr type="bMarg" refType="primFontSz" fact="0.63"/>
          </dgm:constrLst>
          <dgm:ruleLst>
            <dgm:rule type="h" val="INF" fact="NaN" max="NaN"/>
          </dgm:ruleLst>
        </dgm:layoutNode>
      </dgm:layoutNode>
      <dgm:forEach name="Name5" axis="followSib" ptType="sibTrans" cnt="1">
        <dgm:layoutNode name="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List1">
  <dgm:title val=""/>
  <dgm:desc val=""/>
  <dgm:catLst>
    <dgm:cat type="list" pri="5000"/>
    <dgm:cat type="convert" pri="5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w" for="des" forName="parTx"/>
      <dgm:constr type="h" for="des" forName="parTx" op="equ"/>
      <dgm:constr type="w" for="des" forName="desTx"/>
      <dgm:constr type="h" for="des" forName="desTx" op="equ"/>
      <dgm:constr type="primFontSz" for="des" forName="parTx" val="65"/>
      <dgm:constr type="secFontSz" for="des" forName="desTx" refType="primFontSz" refFor="des" refForName="parTx" op="equ"/>
      <dgm:constr type="h" for="des" forName="parTx" refType="primFontSz" refFor="des" refForName="parTx" fact="0.8"/>
      <dgm:constr type="h" for="des" forName="desTx" refType="primFontSz" refFor="des" refForName="parTx" fact="1.22"/>
      <dgm:constr type="w" for="ch" forName="space" refType="w" refFor="ch" refForName="composite" op="equ" fact="0.14"/>
    </dgm:constrLst>
    <dgm:ruleLst>
      <dgm:rule type="w" for="ch" forName="composite" val="0" fact="NaN" max="NaN"/>
      <dgm:rule type="primFontSz" for="des" forName="parTx" val="5" fact="NaN" max="NaN"/>
    </dgm:ruleLst>
    <dgm:forEach name="Name4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onstrLst>
          <dgm:constr type="l" for="ch" forName="parTx"/>
          <dgm:constr type="w" for="ch" forName="parTx" refType="w"/>
          <dgm:constr type="t" for="ch" forName="parTx"/>
          <dgm:constr type="l" for="ch" forName="desTx"/>
          <dgm:constr type="w" for="ch" forName="desTx" refType="w" refFor="ch" refForName="parTx"/>
          <dgm:constr type="t" for="ch" forName="desTx" refType="h" refFor="ch" refForName="parTx"/>
        </dgm:constrLst>
        <dgm:ruleLst>
          <dgm:rule type="h" val="INF" fact="NaN" max="NaN"/>
        </dgm:ruleLst>
        <dgm:layoutNode name="parTx" styleLbl="alignNode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>
            <dgm:adjLst/>
          </dgm:shape>
          <dgm:presOf axis="self" ptType="node"/>
          <dgm:constrLst>
            <dgm:constr type="h" refType="w" op="lte" fact="0.4"/>
            <dgm:constr type="h"/>
            <dgm:constr type="tMarg" refType="primFontSz" fact="0.32"/>
            <dgm:constr type="bMarg" refType="primFontSz" fact="0.32"/>
          </dgm:constrLst>
          <dgm:ruleLst>
            <dgm:rule type="h" val="INF" fact="NaN" max="NaN"/>
          </dgm:ruleLst>
        </dgm:layoutNode>
        <dgm:layoutNode name="desTx" styleLbl="alignAccFollowNode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val="65"/>
            <dgm:constr type="primFontSz" refType="secFontSz"/>
            <dgm:constr type="h"/>
            <dgm:constr type="lMarg" refType="primFontSz" fact="0.42"/>
            <dgm:constr type="tMarg" refType="primFontSz" fact="0.42"/>
            <dgm:constr type="bMarg" refType="primFontSz" fact="0.63"/>
          </dgm:constrLst>
          <dgm:ruleLst>
            <dgm:rule type="h" val="INF" fact="NaN" max="NaN"/>
          </dgm:ruleLst>
        </dgm:layoutNode>
      </dgm:layoutNode>
      <dgm:forEach name="Name5" axis="followSib" ptType="sibTrans" cnt="1">
        <dgm:layoutNode name="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hList1">
  <dgm:title val=""/>
  <dgm:desc val=""/>
  <dgm:catLst>
    <dgm:cat type="list" pri="5000"/>
    <dgm:cat type="convert" pri="5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w" for="des" forName="parTx"/>
      <dgm:constr type="h" for="des" forName="parTx" op="equ"/>
      <dgm:constr type="w" for="des" forName="desTx"/>
      <dgm:constr type="h" for="des" forName="desTx" op="equ"/>
      <dgm:constr type="primFontSz" for="des" forName="parTx" val="65"/>
      <dgm:constr type="secFontSz" for="des" forName="desTx" refType="primFontSz" refFor="des" refForName="parTx" op="equ"/>
      <dgm:constr type="h" for="des" forName="parTx" refType="primFontSz" refFor="des" refForName="parTx" fact="0.8"/>
      <dgm:constr type="h" for="des" forName="desTx" refType="primFontSz" refFor="des" refForName="parTx" fact="1.22"/>
      <dgm:constr type="w" for="ch" forName="space" refType="w" refFor="ch" refForName="composite" op="equ" fact="0.14"/>
    </dgm:constrLst>
    <dgm:ruleLst>
      <dgm:rule type="w" for="ch" forName="composite" val="0" fact="NaN" max="NaN"/>
      <dgm:rule type="primFontSz" for="des" forName="parTx" val="5" fact="NaN" max="NaN"/>
    </dgm:ruleLst>
    <dgm:forEach name="Name4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onstrLst>
          <dgm:constr type="l" for="ch" forName="parTx"/>
          <dgm:constr type="w" for="ch" forName="parTx" refType="w"/>
          <dgm:constr type="t" for="ch" forName="parTx"/>
          <dgm:constr type="l" for="ch" forName="desTx"/>
          <dgm:constr type="w" for="ch" forName="desTx" refType="w" refFor="ch" refForName="parTx"/>
          <dgm:constr type="t" for="ch" forName="desTx" refType="h" refFor="ch" refForName="parTx"/>
        </dgm:constrLst>
        <dgm:ruleLst>
          <dgm:rule type="h" val="INF" fact="NaN" max="NaN"/>
        </dgm:ruleLst>
        <dgm:layoutNode name="parTx" styleLbl="alignNode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>
            <dgm:adjLst/>
          </dgm:shape>
          <dgm:presOf axis="self" ptType="node"/>
          <dgm:constrLst>
            <dgm:constr type="h" refType="w" op="lte" fact="0.4"/>
            <dgm:constr type="h"/>
            <dgm:constr type="tMarg" refType="primFontSz" fact="0.32"/>
            <dgm:constr type="bMarg" refType="primFontSz" fact="0.32"/>
          </dgm:constrLst>
          <dgm:ruleLst>
            <dgm:rule type="h" val="INF" fact="NaN" max="NaN"/>
          </dgm:ruleLst>
        </dgm:layoutNode>
        <dgm:layoutNode name="desTx" styleLbl="alignAccFollowNode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val="65"/>
            <dgm:constr type="primFontSz" refType="secFontSz"/>
            <dgm:constr type="h"/>
            <dgm:constr type="lMarg" refType="primFontSz" fact="0.42"/>
            <dgm:constr type="tMarg" refType="primFontSz" fact="0.42"/>
            <dgm:constr type="bMarg" refType="primFontSz" fact="0.63"/>
          </dgm:constrLst>
          <dgm:ruleLst>
            <dgm:rule type="h" val="INF" fact="NaN" max="NaN"/>
          </dgm:ruleLst>
        </dgm:layoutNode>
      </dgm:layoutNode>
      <dgm:forEach name="Name5" axis="followSib" ptType="sibTrans" cnt="1">
        <dgm:layoutNode name="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tiff>
</file>

<file path=ppt/media/image2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CF0224-E994-A04C-B91F-DC483E50227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670FC56-56D8-4043-B9E7-1BDC93341F9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5D06DAB-AC9D-4947-AA7F-D7DEBDE18E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EBC725-D3D1-6345-867E-54E342B75679}" type="datetimeFigureOut">
              <a:rPr lang="en-US" smtClean="0"/>
              <a:t>9/3/19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910C3D5-B884-C243-9F08-3C86E3CD0C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DAF1A87-6640-FC40-AFFE-B494EC7702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EE23DE-AA55-424D-90D8-C1C2BCE90B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49550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EC5747-0BD6-874F-B332-DE2C342702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34F09C4-A1A4-394B-8FFD-83C47396358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8FD86CD-552D-9646-8223-797D457F6C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EBC725-D3D1-6345-867E-54E342B75679}" type="datetimeFigureOut">
              <a:rPr lang="en-US" smtClean="0"/>
              <a:t>9/3/19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8A70651-5535-1141-83BA-6B6F56F49C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F712A5-7195-1047-B821-804531B13A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EE23DE-AA55-424D-90D8-C1C2BCE90B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12914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3044E43-A52A-D64D-80D3-94C679FA38A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10CEA7B-BBAF-DB46-8582-57951F1A15B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8FE01B4-A523-3244-B844-641AC3159A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EBC725-D3D1-6345-867E-54E342B75679}" type="datetimeFigureOut">
              <a:rPr lang="en-US" smtClean="0"/>
              <a:t>9/3/19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B0D2E81-EA55-BC4F-B30A-7026610FBF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5925D87-5A11-704A-9CFB-56970A1DC6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EE23DE-AA55-424D-90D8-C1C2BCE90B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49204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D45900-171F-5A42-9519-B7C4D973C5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DF0760-D6EE-0A4C-A1DF-C35351C8ECD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03B661A-87EC-1944-9FDC-9E51D187DE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EBC725-D3D1-6345-867E-54E342B75679}" type="datetimeFigureOut">
              <a:rPr lang="en-US" smtClean="0"/>
              <a:t>9/3/19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C9FCCA9-0FCB-2043-BC18-2BA1DE4B40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11E07DA-1A06-5249-BE55-2E16FC3E19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EE23DE-AA55-424D-90D8-C1C2BCE90B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195860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A59747-056A-7A42-BA57-EFCDCDC2DB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468232C-AF21-D940-8C80-1CC00C0A6EC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0D861A-6B6A-CA4D-873A-F3E2B5BE5C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EBC725-D3D1-6345-867E-54E342B75679}" type="datetimeFigureOut">
              <a:rPr lang="en-US" smtClean="0"/>
              <a:t>9/3/19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E8C297-07A8-5346-A739-33CCD888FE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1B41E13-2670-F341-A74F-86AA5BFAC3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EE23DE-AA55-424D-90D8-C1C2BCE90B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58521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364470-051B-CA44-ACE8-E10455EB55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C7EF01-C9C6-AE44-A92E-90C82968585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8D3F044-9A06-4349-BF19-A6500689191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6D30B30-9413-8F43-B1D6-2F40EBC433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EBC725-D3D1-6345-867E-54E342B75679}" type="datetimeFigureOut">
              <a:rPr lang="en-US" smtClean="0"/>
              <a:t>9/3/19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4593D4D-1C4A-8A4F-A1B2-978AE4CBB2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47A540F-72CE-354E-B081-057A3B01A5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EE23DE-AA55-424D-90D8-C1C2BCE90B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51658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EB4747-A64A-B94C-A076-5A1133F160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DA981DA-EFD2-0340-A75B-C79DEF00363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3D3E0B0-52B8-FC40-9489-DDFC1058FFD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12DAF61-E5E8-1144-A9FE-DD12D50B850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31CBC6E-BA53-D045-8963-3E69705E814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68BD7CE-E1F3-6E43-B9C1-0CB474FF4E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EBC725-D3D1-6345-867E-54E342B75679}" type="datetimeFigureOut">
              <a:rPr lang="en-US" smtClean="0"/>
              <a:t>9/3/19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227920C-1661-4E4A-A519-3848DCBD23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C6D0937-153A-4A45-8CB3-EF087349B5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EE23DE-AA55-424D-90D8-C1C2BCE90B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07682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D39A00-BFA9-6248-B308-DB9A28699F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9FEA1B4-4FEA-A54D-8B02-1CF4E48CEB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EBC725-D3D1-6345-867E-54E342B75679}" type="datetimeFigureOut">
              <a:rPr lang="en-US" smtClean="0"/>
              <a:t>9/3/19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4EC94BC-B1F8-8E46-8FEC-1C80366679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66314B9-57CE-5A42-86C0-F0B34D9A74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EE23DE-AA55-424D-90D8-C1C2BCE90B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255607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36A32D6-BAFA-1947-BFBF-60DF6DFAAA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EBC725-D3D1-6345-867E-54E342B75679}" type="datetimeFigureOut">
              <a:rPr lang="en-US" smtClean="0"/>
              <a:t>9/3/19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DDF8F59-2B06-2049-B5E8-3C45244CCF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BDF5043-37B2-A244-B2A0-3F17D0573F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EE23DE-AA55-424D-90D8-C1C2BCE90B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143974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259912-C189-1C4F-8312-EE6E249502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C51623-8309-A349-8C89-A76043E1278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7AB3B92-B724-3B44-BC65-6BF8D2565BD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6E90432-3A85-9B4D-A167-937D67649A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EBC725-D3D1-6345-867E-54E342B75679}" type="datetimeFigureOut">
              <a:rPr lang="en-US" smtClean="0"/>
              <a:t>9/3/19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0ACB1DA-C64D-5141-8AAA-15046EE480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F50B5A0-02F2-4842-9F1A-021B8E1CB0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EE23DE-AA55-424D-90D8-C1C2BCE90B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538223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66A5A8-3676-C44F-B73D-6763843B86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57A8EBB-3144-EA4A-A041-CF821339741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94E53B1-E478-D542-BAD9-A74CF949E18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A2251CF-667A-FF4C-B86A-876AA84D9C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EBC725-D3D1-6345-867E-54E342B75679}" type="datetimeFigureOut">
              <a:rPr lang="en-US" smtClean="0"/>
              <a:t>9/3/19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A20A734-29B8-BD42-93B8-46550697B0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BCF3318-96B9-0A40-ACF5-B25DE95124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EE23DE-AA55-424D-90D8-C1C2BCE90B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91788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6D3931F-5B48-5C4D-A1A6-042B6E5CBA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1FFBB48-528E-E54E-A7C8-0F96B7ACB66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5856138-DDFF-A549-8F74-BD621385813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7EBC725-D3D1-6345-867E-54E342B75679}" type="datetimeFigureOut">
              <a:rPr lang="en-US" smtClean="0"/>
              <a:t>9/3/19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07DF597-E361-764D-B01D-FABE8423848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0B6A488-7A3E-F740-AE90-C9C8DDB0111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EEE23DE-AA55-424D-90D8-C1C2BCE90B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07724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8F6132-5229-C14D-8147-4CD414F088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/>
              <a:t>Missing Data Handling</a:t>
            </a:r>
          </a:p>
        </p:txBody>
      </p:sp>
      <p:graphicFrame>
        <p:nvGraphicFramePr>
          <p:cNvPr id="13" name="Content Placeholder 2">
            <a:extLst>
              <a:ext uri="{FF2B5EF4-FFF2-40B4-BE49-F238E27FC236}">
                <a16:creationId xmlns:a16="http://schemas.microsoft.com/office/drawing/2014/main" id="{D9CF0B06-034D-4911-8180-BE9F5A4AA90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653781627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01035843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8D70B121-56F4-4848-B38B-182089D909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21564" y="320040"/>
            <a:ext cx="11548872" cy="6217920"/>
          </a:xfrm>
          <a:prstGeom prst="rect">
            <a:avLst/>
          </a:prstGeom>
          <a:solidFill>
            <a:schemeClr val="tx1">
              <a:alpha val="8000"/>
            </a:schemeClr>
          </a:solidFill>
          <a:ln w="127000" cap="sq" cmpd="thinThick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58F6132-5229-C14D-8147-4CD414F088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963877"/>
            <a:ext cx="3494362" cy="4930246"/>
          </a:xfrm>
        </p:spPr>
        <p:txBody>
          <a:bodyPr>
            <a:normAutofit/>
          </a:bodyPr>
          <a:lstStyle/>
          <a:p>
            <a:pPr algn="r"/>
            <a:r>
              <a:rPr lang="en-US" dirty="0">
                <a:solidFill>
                  <a:schemeClr val="accent1"/>
                </a:solidFill>
              </a:rPr>
              <a:t>Feature Engineering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2D72A2C9-F3CA-4216-8BAD-FA4C970C3C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4296" y="2057400"/>
            <a:ext cx="0" cy="2743200"/>
          </a:xfrm>
          <a:prstGeom prst="line">
            <a:avLst/>
          </a:prstGeom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C11361-DB1E-1A42-ABA2-8EC740A074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76031" y="963877"/>
            <a:ext cx="6377769" cy="4930246"/>
          </a:xfrm>
        </p:spPr>
        <p:txBody>
          <a:bodyPr anchor="ctr">
            <a:normAutofit/>
          </a:bodyPr>
          <a:lstStyle/>
          <a:p>
            <a:r>
              <a:rPr lang="en-US" sz="2000" dirty="0"/>
              <a:t>Feature Generation</a:t>
            </a:r>
          </a:p>
          <a:p>
            <a:pPr lvl="1"/>
            <a:r>
              <a:rPr lang="en-US" sz="2000"/>
              <a:t>PerPassengerFare</a:t>
            </a:r>
            <a:endParaRPr lang="en-US" sz="2000" dirty="0"/>
          </a:p>
          <a:p>
            <a:pPr lvl="2"/>
            <a:r>
              <a:rPr lang="en-US" dirty="0"/>
              <a:t>The original Fare is not and individual fare paid. Since we are predicting chance of survival for an individual, clearly this new feature makes more sense.</a:t>
            </a:r>
          </a:p>
          <a:p>
            <a:pPr lvl="3"/>
            <a:r>
              <a:rPr lang="en-US" sz="2000"/>
              <a:t>PerPassengerFare</a:t>
            </a:r>
            <a:r>
              <a:rPr lang="en-US" sz="2000" dirty="0"/>
              <a:t> = Fare / (Parch + </a:t>
            </a:r>
            <a:r>
              <a:rPr lang="en-US" sz="2000"/>
              <a:t>SibSp</a:t>
            </a:r>
            <a:r>
              <a:rPr lang="en-US" sz="2000" dirty="0"/>
              <a:t> + 1)</a:t>
            </a:r>
          </a:p>
          <a:p>
            <a:pPr lvl="1"/>
            <a:r>
              <a:rPr lang="en-US" sz="2000"/>
              <a:t>PayNoFare</a:t>
            </a:r>
            <a:endParaRPr lang="en-US" sz="2000" dirty="0"/>
          </a:p>
          <a:p>
            <a:pPr lvl="2"/>
            <a:r>
              <a:rPr lang="en-US" dirty="0"/>
              <a:t>We noticed that for some passengers, the Fare attribute is provided with 0.0 instead of NA. This new feature is created based on the following logic, </a:t>
            </a:r>
          </a:p>
          <a:p>
            <a:pPr lvl="3"/>
            <a:r>
              <a:rPr lang="en-US" sz="2000" dirty="0"/>
              <a:t>Fare &gt; 0.1:  	</a:t>
            </a:r>
            <a:r>
              <a:rPr lang="en-US" sz="2000"/>
              <a:t>PayNoFare</a:t>
            </a:r>
            <a:r>
              <a:rPr lang="en-US" sz="2000" dirty="0"/>
              <a:t> = FALSE</a:t>
            </a:r>
          </a:p>
          <a:p>
            <a:pPr lvl="3"/>
            <a:r>
              <a:rPr lang="en-US" sz="2000" dirty="0"/>
              <a:t>Else: 		</a:t>
            </a:r>
            <a:r>
              <a:rPr lang="en-US" sz="2000"/>
              <a:t>PayNoFare</a:t>
            </a:r>
            <a:r>
              <a:rPr lang="en-US" sz="2000" dirty="0"/>
              <a:t> = TRUE</a:t>
            </a:r>
          </a:p>
        </p:txBody>
      </p:sp>
    </p:spTree>
    <p:extLst>
      <p:ext uri="{BB962C8B-B14F-4D97-AF65-F5344CB8AC3E}">
        <p14:creationId xmlns:p14="http://schemas.microsoft.com/office/powerpoint/2010/main" val="221474654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7">
            <a:extLst>
              <a:ext uri="{FF2B5EF4-FFF2-40B4-BE49-F238E27FC236}">
                <a16:creationId xmlns:a16="http://schemas.microsoft.com/office/drawing/2014/main" id="{8D70B121-56F4-4848-B38B-182089D909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21564" y="320040"/>
            <a:ext cx="11548872" cy="6217920"/>
          </a:xfrm>
          <a:prstGeom prst="rect">
            <a:avLst/>
          </a:prstGeom>
          <a:solidFill>
            <a:schemeClr val="tx1">
              <a:alpha val="8000"/>
            </a:schemeClr>
          </a:solidFill>
          <a:ln w="127000" cap="sq" cmpd="thinThick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797479B-1D58-D34E-B7D5-3E6BFF9CA1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963877"/>
            <a:ext cx="3494362" cy="4930246"/>
          </a:xfrm>
        </p:spPr>
        <p:txBody>
          <a:bodyPr>
            <a:normAutofit/>
          </a:bodyPr>
          <a:lstStyle/>
          <a:p>
            <a:pPr algn="r"/>
            <a:r>
              <a:rPr lang="en-US">
                <a:solidFill>
                  <a:schemeClr val="accent1"/>
                </a:solidFill>
              </a:rPr>
              <a:t>Feature Engineering</a:t>
            </a:r>
          </a:p>
        </p:txBody>
      </p:sp>
      <p:cxnSp>
        <p:nvCxnSpPr>
          <p:cNvPr id="6" name="Straight Connector 9">
            <a:extLst>
              <a:ext uri="{FF2B5EF4-FFF2-40B4-BE49-F238E27FC236}">
                <a16:creationId xmlns:a16="http://schemas.microsoft.com/office/drawing/2014/main" id="{2D72A2C9-F3CA-4216-8BAD-FA4C970C3C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4296" y="2057400"/>
            <a:ext cx="0" cy="2743200"/>
          </a:xfrm>
          <a:prstGeom prst="line">
            <a:avLst/>
          </a:prstGeom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BC96F1-C01C-4F43-A2CB-698E5D64C4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76031" y="963877"/>
            <a:ext cx="6377769" cy="4930246"/>
          </a:xfrm>
        </p:spPr>
        <p:txBody>
          <a:bodyPr anchor="ctr">
            <a:normAutofit/>
          </a:bodyPr>
          <a:lstStyle/>
          <a:p>
            <a:r>
              <a:rPr lang="en-US" sz="2400" dirty="0"/>
              <a:t>Feature Importance</a:t>
            </a:r>
          </a:p>
          <a:p>
            <a:pPr lvl="1"/>
            <a:r>
              <a:rPr lang="en-US" sz="2000" dirty="0"/>
              <a:t>To Evaluate the feature importance, we have adopted the following two approaches to rank the features,</a:t>
            </a:r>
          </a:p>
          <a:p>
            <a:pPr lvl="2"/>
            <a:r>
              <a:rPr lang="en-US" dirty="0" err="1"/>
              <a:t>RandomForest</a:t>
            </a:r>
            <a:endParaRPr lang="en-US" dirty="0"/>
          </a:p>
          <a:p>
            <a:pPr lvl="2"/>
            <a:r>
              <a:rPr lang="en-US" dirty="0"/>
              <a:t>Boruta</a:t>
            </a:r>
          </a:p>
        </p:txBody>
      </p:sp>
    </p:spTree>
    <p:extLst>
      <p:ext uri="{BB962C8B-B14F-4D97-AF65-F5344CB8AC3E}">
        <p14:creationId xmlns:p14="http://schemas.microsoft.com/office/powerpoint/2010/main" val="237148281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97479B-1D58-D34E-B7D5-3E6BFF9CA1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5340605" cy="1146176"/>
          </a:xfrm>
        </p:spPr>
        <p:txBody>
          <a:bodyPr>
            <a:normAutofit/>
          </a:bodyPr>
          <a:lstStyle/>
          <a:p>
            <a:r>
              <a:rPr lang="en-US"/>
              <a:t>Feature Engineering</a:t>
            </a:r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05C7EBC3-4672-4DAB-81C2-58661FAFAE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78805" y="-2"/>
            <a:ext cx="6013194" cy="1511304"/>
          </a:xfrm>
          <a:custGeom>
            <a:avLst/>
            <a:gdLst>
              <a:gd name="connsiteX0" fmla="*/ 4545473 w 6013194"/>
              <a:gd name="connsiteY0" fmla="*/ 0 h 1511304"/>
              <a:gd name="connsiteX1" fmla="*/ 6013194 w 6013194"/>
              <a:gd name="connsiteY1" fmla="*/ 0 h 1511304"/>
              <a:gd name="connsiteX2" fmla="*/ 6013194 w 6013194"/>
              <a:gd name="connsiteY2" fmla="*/ 1508760 h 1511304"/>
              <a:gd name="connsiteX3" fmla="*/ 4545474 w 6013194"/>
              <a:gd name="connsiteY3" fmla="*/ 1508760 h 1511304"/>
              <a:gd name="connsiteX4" fmla="*/ 4545474 w 6013194"/>
              <a:gd name="connsiteY4" fmla="*/ 1511304 h 1511304"/>
              <a:gd name="connsiteX5" fmla="*/ 0 w 6013194"/>
              <a:gd name="connsiteY5" fmla="*/ 1511304 h 1511304"/>
              <a:gd name="connsiteX6" fmla="*/ 697617 w 6013194"/>
              <a:gd name="connsiteY6" fmla="*/ 3 h 1511304"/>
              <a:gd name="connsiteX7" fmla="*/ 4545473 w 6013194"/>
              <a:gd name="connsiteY7" fmla="*/ 3 h 1511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013194" h="1511304">
                <a:moveTo>
                  <a:pt x="4545473" y="0"/>
                </a:moveTo>
                <a:lnTo>
                  <a:pt x="6013194" y="0"/>
                </a:lnTo>
                <a:lnTo>
                  <a:pt x="6013194" y="1508760"/>
                </a:lnTo>
                <a:lnTo>
                  <a:pt x="4545474" y="1508760"/>
                </a:lnTo>
                <a:lnTo>
                  <a:pt x="4545474" y="1511304"/>
                </a:lnTo>
                <a:lnTo>
                  <a:pt x="0" y="1511304"/>
                </a:lnTo>
                <a:lnTo>
                  <a:pt x="697617" y="3"/>
                </a:lnTo>
                <a:lnTo>
                  <a:pt x="4545473" y="3"/>
                </a:lnTo>
                <a:close/>
              </a:path>
            </a:pathLst>
          </a:cu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40BF962F-4C6F-461E-86F2-C43F56CC93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480797" y="1690688"/>
            <a:ext cx="8711202" cy="5167312"/>
          </a:xfrm>
          <a:custGeom>
            <a:avLst/>
            <a:gdLst>
              <a:gd name="connsiteX0" fmla="*/ 0 w 8711202"/>
              <a:gd name="connsiteY0" fmla="*/ 0 h 5167312"/>
              <a:gd name="connsiteX1" fmla="*/ 7243482 w 8711202"/>
              <a:gd name="connsiteY1" fmla="*/ 0 h 5167312"/>
              <a:gd name="connsiteX2" fmla="*/ 8711202 w 8711202"/>
              <a:gd name="connsiteY2" fmla="*/ 0 h 5167312"/>
              <a:gd name="connsiteX3" fmla="*/ 8711202 w 8711202"/>
              <a:gd name="connsiteY3" fmla="*/ 5167312 h 5167312"/>
              <a:gd name="connsiteX4" fmla="*/ 7243482 w 8711202"/>
              <a:gd name="connsiteY4" fmla="*/ 5167312 h 5167312"/>
              <a:gd name="connsiteX5" fmla="*/ 221324 w 8711202"/>
              <a:gd name="connsiteY5" fmla="*/ 5167312 h 5167312"/>
              <a:gd name="connsiteX6" fmla="*/ 2615203 w 8711202"/>
              <a:gd name="connsiteY6" fmla="*/ 952 h 5167312"/>
              <a:gd name="connsiteX7" fmla="*/ 0 w 8711202"/>
              <a:gd name="connsiteY7" fmla="*/ 952 h 51673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711202" h="5167312">
                <a:moveTo>
                  <a:pt x="0" y="0"/>
                </a:moveTo>
                <a:lnTo>
                  <a:pt x="7243482" y="0"/>
                </a:lnTo>
                <a:lnTo>
                  <a:pt x="8711202" y="0"/>
                </a:lnTo>
                <a:lnTo>
                  <a:pt x="8711202" y="5167312"/>
                </a:lnTo>
                <a:lnTo>
                  <a:pt x="7243482" y="5167312"/>
                </a:lnTo>
                <a:lnTo>
                  <a:pt x="221324" y="5167312"/>
                </a:lnTo>
                <a:lnTo>
                  <a:pt x="2615203" y="952"/>
                </a:lnTo>
                <a:lnTo>
                  <a:pt x="0" y="952"/>
                </a:lnTo>
                <a:close/>
              </a:path>
            </a:pathLst>
          </a:custGeom>
          <a:solidFill>
            <a:srgbClr val="A6A6A6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2E94A4F7-38E4-45EA-8E2E-CE1B5766B4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691640"/>
            <a:ext cx="5931454" cy="5166360"/>
          </a:xfrm>
          <a:custGeom>
            <a:avLst/>
            <a:gdLst>
              <a:gd name="connsiteX0" fmla="*/ 0 w 5931454"/>
              <a:gd name="connsiteY0" fmla="*/ 0 h 5166360"/>
              <a:gd name="connsiteX1" fmla="*/ 5931454 w 5931454"/>
              <a:gd name="connsiteY1" fmla="*/ 0 h 5166360"/>
              <a:gd name="connsiteX2" fmla="*/ 3537575 w 5931454"/>
              <a:gd name="connsiteY2" fmla="*/ 5166360 h 5166360"/>
              <a:gd name="connsiteX3" fmla="*/ 0 w 5931454"/>
              <a:gd name="connsiteY3" fmla="*/ 5166360 h 5166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931454" h="5166360">
                <a:moveTo>
                  <a:pt x="0" y="0"/>
                </a:moveTo>
                <a:lnTo>
                  <a:pt x="5931454" y="0"/>
                </a:lnTo>
                <a:lnTo>
                  <a:pt x="3537575" y="5166360"/>
                </a:lnTo>
                <a:lnTo>
                  <a:pt x="0" y="5166360"/>
                </a:lnTo>
                <a:close/>
              </a:path>
            </a:pathLst>
          </a:custGeom>
          <a:solidFill>
            <a:srgbClr val="30303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BC96F1-C01C-4F43-A2CB-698E5D64C4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73288"/>
            <a:ext cx="3603171" cy="3639684"/>
          </a:xfrm>
        </p:spPr>
        <p:txBody>
          <a:bodyPr anchor="ctr">
            <a:normAutofit/>
          </a:bodyPr>
          <a:lstStyle/>
          <a:p>
            <a:r>
              <a:rPr lang="en-US" sz="2000">
                <a:solidFill>
                  <a:srgbClr val="FFFFFF"/>
                </a:solidFill>
              </a:rPr>
              <a:t>RandomForest (top 6)</a:t>
            </a:r>
          </a:p>
          <a:p>
            <a:pPr lvl="1"/>
            <a:r>
              <a:rPr lang="en-US" sz="2000">
                <a:solidFill>
                  <a:srgbClr val="FFFFFF"/>
                </a:solidFill>
              </a:rPr>
              <a:t>Pclass</a:t>
            </a:r>
          </a:p>
          <a:p>
            <a:pPr lvl="1"/>
            <a:r>
              <a:rPr lang="en-US" sz="2000">
                <a:solidFill>
                  <a:srgbClr val="FFFFFF"/>
                </a:solidFill>
              </a:rPr>
              <a:t>Title</a:t>
            </a:r>
          </a:p>
          <a:p>
            <a:pPr lvl="1"/>
            <a:r>
              <a:rPr lang="en-US" sz="2000">
                <a:solidFill>
                  <a:srgbClr val="FFFFFF"/>
                </a:solidFill>
              </a:rPr>
              <a:t>PerPassengerFare</a:t>
            </a:r>
          </a:p>
          <a:p>
            <a:pPr lvl="1"/>
            <a:r>
              <a:rPr lang="en-US" sz="2000">
                <a:solidFill>
                  <a:srgbClr val="FFFFFF"/>
                </a:solidFill>
              </a:rPr>
              <a:t>Sex</a:t>
            </a:r>
          </a:p>
          <a:p>
            <a:pPr lvl="1"/>
            <a:r>
              <a:rPr lang="en-US" sz="2000">
                <a:solidFill>
                  <a:srgbClr val="FFFFFF"/>
                </a:solidFill>
              </a:rPr>
              <a:t>AgeGroup</a:t>
            </a:r>
          </a:p>
          <a:p>
            <a:pPr lvl="1"/>
            <a:r>
              <a:rPr lang="en-US" sz="2000">
                <a:solidFill>
                  <a:srgbClr val="FFFFFF"/>
                </a:solidFill>
              </a:rPr>
              <a:t>Cabin</a:t>
            </a:r>
          </a:p>
          <a:p>
            <a:pPr marL="457200" lvl="1" indent="0">
              <a:buNone/>
            </a:pPr>
            <a:endParaRPr lang="en-US" sz="2000">
              <a:solidFill>
                <a:srgbClr val="FFFFFF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A1287C3-E3CC-794E-A2DA-05E692BF835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93733" y="2173287"/>
            <a:ext cx="5149421" cy="4003675"/>
          </a:xfrm>
          <a:custGeom>
            <a:avLst/>
            <a:gdLst>
              <a:gd name="connsiteX0" fmla="*/ 0 w 4636009"/>
              <a:gd name="connsiteY0" fmla="*/ 0 h 5032375"/>
              <a:gd name="connsiteX1" fmla="*/ 4636009 w 4636009"/>
              <a:gd name="connsiteY1" fmla="*/ 0 h 5032375"/>
              <a:gd name="connsiteX2" fmla="*/ 4636009 w 4636009"/>
              <a:gd name="connsiteY2" fmla="*/ 5032375 h 5032375"/>
              <a:gd name="connsiteX3" fmla="*/ 0 w 4636009"/>
              <a:gd name="connsiteY3" fmla="*/ 5032375 h 50323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636009" h="5032375">
                <a:moveTo>
                  <a:pt x="0" y="0"/>
                </a:moveTo>
                <a:lnTo>
                  <a:pt x="4636009" y="0"/>
                </a:lnTo>
                <a:lnTo>
                  <a:pt x="4636009" y="5032375"/>
                </a:lnTo>
                <a:lnTo>
                  <a:pt x="0" y="5032375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12540675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97479B-1D58-D34E-B7D5-3E6BFF9CA1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5340605" cy="1146176"/>
          </a:xfrm>
        </p:spPr>
        <p:txBody>
          <a:bodyPr>
            <a:normAutofit/>
          </a:bodyPr>
          <a:lstStyle/>
          <a:p>
            <a:r>
              <a:rPr lang="en-US"/>
              <a:t>Feature Engineering</a:t>
            </a:r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05C7EBC3-4672-4DAB-81C2-58661FAFAE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78805" y="-2"/>
            <a:ext cx="6013194" cy="1511304"/>
          </a:xfrm>
          <a:custGeom>
            <a:avLst/>
            <a:gdLst>
              <a:gd name="connsiteX0" fmla="*/ 4545473 w 6013194"/>
              <a:gd name="connsiteY0" fmla="*/ 0 h 1511304"/>
              <a:gd name="connsiteX1" fmla="*/ 6013194 w 6013194"/>
              <a:gd name="connsiteY1" fmla="*/ 0 h 1511304"/>
              <a:gd name="connsiteX2" fmla="*/ 6013194 w 6013194"/>
              <a:gd name="connsiteY2" fmla="*/ 1508760 h 1511304"/>
              <a:gd name="connsiteX3" fmla="*/ 4545474 w 6013194"/>
              <a:gd name="connsiteY3" fmla="*/ 1508760 h 1511304"/>
              <a:gd name="connsiteX4" fmla="*/ 4545474 w 6013194"/>
              <a:gd name="connsiteY4" fmla="*/ 1511304 h 1511304"/>
              <a:gd name="connsiteX5" fmla="*/ 0 w 6013194"/>
              <a:gd name="connsiteY5" fmla="*/ 1511304 h 1511304"/>
              <a:gd name="connsiteX6" fmla="*/ 697617 w 6013194"/>
              <a:gd name="connsiteY6" fmla="*/ 3 h 1511304"/>
              <a:gd name="connsiteX7" fmla="*/ 4545473 w 6013194"/>
              <a:gd name="connsiteY7" fmla="*/ 3 h 1511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013194" h="1511304">
                <a:moveTo>
                  <a:pt x="4545473" y="0"/>
                </a:moveTo>
                <a:lnTo>
                  <a:pt x="6013194" y="0"/>
                </a:lnTo>
                <a:lnTo>
                  <a:pt x="6013194" y="1508760"/>
                </a:lnTo>
                <a:lnTo>
                  <a:pt x="4545474" y="1508760"/>
                </a:lnTo>
                <a:lnTo>
                  <a:pt x="4545474" y="1511304"/>
                </a:lnTo>
                <a:lnTo>
                  <a:pt x="0" y="1511304"/>
                </a:lnTo>
                <a:lnTo>
                  <a:pt x="697617" y="3"/>
                </a:lnTo>
                <a:lnTo>
                  <a:pt x="4545473" y="3"/>
                </a:lnTo>
                <a:close/>
              </a:path>
            </a:pathLst>
          </a:cu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40BF962F-4C6F-461E-86F2-C43F56CC93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480797" y="1690688"/>
            <a:ext cx="8711202" cy="5167312"/>
          </a:xfrm>
          <a:custGeom>
            <a:avLst/>
            <a:gdLst>
              <a:gd name="connsiteX0" fmla="*/ 0 w 8711202"/>
              <a:gd name="connsiteY0" fmla="*/ 0 h 5167312"/>
              <a:gd name="connsiteX1" fmla="*/ 7243482 w 8711202"/>
              <a:gd name="connsiteY1" fmla="*/ 0 h 5167312"/>
              <a:gd name="connsiteX2" fmla="*/ 8711202 w 8711202"/>
              <a:gd name="connsiteY2" fmla="*/ 0 h 5167312"/>
              <a:gd name="connsiteX3" fmla="*/ 8711202 w 8711202"/>
              <a:gd name="connsiteY3" fmla="*/ 5167312 h 5167312"/>
              <a:gd name="connsiteX4" fmla="*/ 7243482 w 8711202"/>
              <a:gd name="connsiteY4" fmla="*/ 5167312 h 5167312"/>
              <a:gd name="connsiteX5" fmla="*/ 221324 w 8711202"/>
              <a:gd name="connsiteY5" fmla="*/ 5167312 h 5167312"/>
              <a:gd name="connsiteX6" fmla="*/ 2615203 w 8711202"/>
              <a:gd name="connsiteY6" fmla="*/ 952 h 5167312"/>
              <a:gd name="connsiteX7" fmla="*/ 0 w 8711202"/>
              <a:gd name="connsiteY7" fmla="*/ 952 h 51673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711202" h="5167312">
                <a:moveTo>
                  <a:pt x="0" y="0"/>
                </a:moveTo>
                <a:lnTo>
                  <a:pt x="7243482" y="0"/>
                </a:lnTo>
                <a:lnTo>
                  <a:pt x="8711202" y="0"/>
                </a:lnTo>
                <a:lnTo>
                  <a:pt x="8711202" y="5167312"/>
                </a:lnTo>
                <a:lnTo>
                  <a:pt x="7243482" y="5167312"/>
                </a:lnTo>
                <a:lnTo>
                  <a:pt x="221324" y="5167312"/>
                </a:lnTo>
                <a:lnTo>
                  <a:pt x="2615203" y="952"/>
                </a:lnTo>
                <a:lnTo>
                  <a:pt x="0" y="952"/>
                </a:lnTo>
                <a:close/>
              </a:path>
            </a:pathLst>
          </a:custGeom>
          <a:solidFill>
            <a:srgbClr val="A6A6A6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2E94A4F7-38E4-45EA-8E2E-CE1B5766B4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691640"/>
            <a:ext cx="5931454" cy="5166360"/>
          </a:xfrm>
          <a:custGeom>
            <a:avLst/>
            <a:gdLst>
              <a:gd name="connsiteX0" fmla="*/ 0 w 5931454"/>
              <a:gd name="connsiteY0" fmla="*/ 0 h 5166360"/>
              <a:gd name="connsiteX1" fmla="*/ 5931454 w 5931454"/>
              <a:gd name="connsiteY1" fmla="*/ 0 h 5166360"/>
              <a:gd name="connsiteX2" fmla="*/ 3537575 w 5931454"/>
              <a:gd name="connsiteY2" fmla="*/ 5166360 h 5166360"/>
              <a:gd name="connsiteX3" fmla="*/ 0 w 5931454"/>
              <a:gd name="connsiteY3" fmla="*/ 5166360 h 5166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931454" h="5166360">
                <a:moveTo>
                  <a:pt x="0" y="0"/>
                </a:moveTo>
                <a:lnTo>
                  <a:pt x="5931454" y="0"/>
                </a:lnTo>
                <a:lnTo>
                  <a:pt x="3537575" y="5166360"/>
                </a:lnTo>
                <a:lnTo>
                  <a:pt x="0" y="5166360"/>
                </a:lnTo>
                <a:close/>
              </a:path>
            </a:pathLst>
          </a:custGeom>
          <a:solidFill>
            <a:srgbClr val="30303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BC96F1-C01C-4F43-A2CB-698E5D64C4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73288"/>
            <a:ext cx="3603171" cy="3639684"/>
          </a:xfrm>
        </p:spPr>
        <p:txBody>
          <a:bodyPr anchor="ctr">
            <a:normAutofit/>
          </a:bodyPr>
          <a:lstStyle/>
          <a:p>
            <a:r>
              <a:rPr lang="en-US" sz="2000" dirty="0">
                <a:solidFill>
                  <a:srgbClr val="FFFFFF"/>
                </a:solidFill>
              </a:rPr>
              <a:t>Boruta (top 6)</a:t>
            </a:r>
          </a:p>
          <a:p>
            <a:pPr lvl="1"/>
            <a:r>
              <a:rPr lang="en-US" sz="2000">
                <a:solidFill>
                  <a:srgbClr val="FFFFFF"/>
                </a:solidFill>
              </a:rPr>
              <a:t>Sex</a:t>
            </a:r>
            <a:endParaRPr lang="en-US" sz="2000" dirty="0">
              <a:solidFill>
                <a:srgbClr val="FFFFFF"/>
              </a:solidFill>
            </a:endParaRPr>
          </a:p>
          <a:p>
            <a:pPr lvl="1"/>
            <a:r>
              <a:rPr lang="en-US" sz="2000" dirty="0" err="1">
                <a:solidFill>
                  <a:srgbClr val="FFFFFF"/>
                </a:solidFill>
              </a:rPr>
              <a:t>Pclass</a:t>
            </a:r>
            <a:endParaRPr lang="en-US" sz="2000" dirty="0">
              <a:solidFill>
                <a:srgbClr val="FFFFFF"/>
              </a:solidFill>
            </a:endParaRPr>
          </a:p>
          <a:p>
            <a:pPr lvl="1"/>
            <a:r>
              <a:rPr lang="en-US" sz="2000" dirty="0">
                <a:solidFill>
                  <a:srgbClr val="FFFFFF"/>
                </a:solidFill>
              </a:rPr>
              <a:t>Title</a:t>
            </a:r>
          </a:p>
          <a:p>
            <a:pPr lvl="1"/>
            <a:r>
              <a:rPr lang="en-US" sz="2000" dirty="0" err="1">
                <a:solidFill>
                  <a:srgbClr val="FFFFFF"/>
                </a:solidFill>
              </a:rPr>
              <a:t>PerPassengerFare</a:t>
            </a:r>
            <a:endParaRPr lang="en-US" sz="2000" dirty="0">
              <a:solidFill>
                <a:srgbClr val="FFFFFF"/>
              </a:solidFill>
            </a:endParaRPr>
          </a:p>
          <a:p>
            <a:pPr lvl="1"/>
            <a:r>
              <a:rPr lang="en-US" sz="2000" dirty="0" err="1">
                <a:solidFill>
                  <a:srgbClr val="FFFFFF"/>
                </a:solidFill>
              </a:rPr>
              <a:t>SocialClass</a:t>
            </a:r>
            <a:endParaRPr lang="en-US" sz="2000" dirty="0">
              <a:solidFill>
                <a:srgbClr val="FFFFFF"/>
              </a:solidFill>
            </a:endParaRPr>
          </a:p>
          <a:p>
            <a:pPr lvl="1"/>
            <a:r>
              <a:rPr lang="en-US" sz="2000" dirty="0" err="1">
                <a:solidFill>
                  <a:srgbClr val="FFFFFF"/>
                </a:solidFill>
              </a:rPr>
              <a:t>FamilySize</a:t>
            </a:r>
            <a:endParaRPr lang="en-US" sz="2000" dirty="0">
              <a:solidFill>
                <a:srgbClr val="FFFFFF"/>
              </a:solidFill>
            </a:endParaRPr>
          </a:p>
          <a:p>
            <a:pPr lvl="1"/>
            <a:endParaRPr lang="en-US" sz="2000" dirty="0">
              <a:solidFill>
                <a:srgbClr val="FFFFFF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CAAD972-6A2C-F343-8F60-38BF8086F55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93733" y="2173287"/>
            <a:ext cx="5149421" cy="4003675"/>
          </a:xfrm>
          <a:custGeom>
            <a:avLst/>
            <a:gdLst>
              <a:gd name="connsiteX0" fmla="*/ 0 w 4636009"/>
              <a:gd name="connsiteY0" fmla="*/ 0 h 5032375"/>
              <a:gd name="connsiteX1" fmla="*/ 4636009 w 4636009"/>
              <a:gd name="connsiteY1" fmla="*/ 0 h 5032375"/>
              <a:gd name="connsiteX2" fmla="*/ 4636009 w 4636009"/>
              <a:gd name="connsiteY2" fmla="*/ 5032375 h 5032375"/>
              <a:gd name="connsiteX3" fmla="*/ 0 w 4636009"/>
              <a:gd name="connsiteY3" fmla="*/ 5032375 h 50323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636009" h="5032375">
                <a:moveTo>
                  <a:pt x="0" y="0"/>
                </a:moveTo>
                <a:lnTo>
                  <a:pt x="4636009" y="0"/>
                </a:lnTo>
                <a:lnTo>
                  <a:pt x="4636009" y="5032375"/>
                </a:lnTo>
                <a:lnTo>
                  <a:pt x="0" y="5032375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44563735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47083E-DB2E-EB44-AD18-3978E08739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0204" y="606564"/>
            <a:ext cx="10451592" cy="1325563"/>
          </a:xfrm>
        </p:spPr>
        <p:txBody>
          <a:bodyPr anchor="ctr">
            <a:normAutofit/>
          </a:bodyPr>
          <a:lstStyle/>
          <a:p>
            <a:r>
              <a:rPr lang="en-US"/>
              <a:t>Model Training, Prediction and Evaluation</a:t>
            </a:r>
            <a:br>
              <a:rPr lang="en-US"/>
            </a:br>
            <a:r>
              <a:rPr lang="en-US"/>
              <a:t>-Naïve Bayes Classification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6905C1AE-DE9F-4B5B-9E8B-DE2EC34B12EF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356652394"/>
              </p:ext>
            </p:extLst>
          </p:nvPr>
        </p:nvGraphicFramePr>
        <p:xfrm>
          <a:off x="1000874" y="2385390"/>
          <a:ext cx="10190252" cy="361784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81295850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47083E-DB2E-EB44-AD18-3978E08739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5340605" cy="1146176"/>
          </a:xfrm>
        </p:spPr>
        <p:txBody>
          <a:bodyPr>
            <a:normAutofit/>
          </a:bodyPr>
          <a:lstStyle/>
          <a:p>
            <a:r>
              <a:rPr lang="en-US" sz="2400"/>
              <a:t>Model Training, Prediction and Evaluation</a:t>
            </a:r>
            <a:br>
              <a:rPr lang="en-US" sz="2400"/>
            </a:br>
            <a:r>
              <a:rPr lang="en-US" sz="2400"/>
              <a:t>-Naïve Bayes Classification</a:t>
            </a:r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05C7EBC3-4672-4DAB-81C2-58661FAFAE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78805" y="-2"/>
            <a:ext cx="6013194" cy="1511304"/>
          </a:xfrm>
          <a:custGeom>
            <a:avLst/>
            <a:gdLst>
              <a:gd name="connsiteX0" fmla="*/ 4545473 w 6013194"/>
              <a:gd name="connsiteY0" fmla="*/ 0 h 1511304"/>
              <a:gd name="connsiteX1" fmla="*/ 6013194 w 6013194"/>
              <a:gd name="connsiteY1" fmla="*/ 0 h 1511304"/>
              <a:gd name="connsiteX2" fmla="*/ 6013194 w 6013194"/>
              <a:gd name="connsiteY2" fmla="*/ 1508760 h 1511304"/>
              <a:gd name="connsiteX3" fmla="*/ 4545474 w 6013194"/>
              <a:gd name="connsiteY3" fmla="*/ 1508760 h 1511304"/>
              <a:gd name="connsiteX4" fmla="*/ 4545474 w 6013194"/>
              <a:gd name="connsiteY4" fmla="*/ 1511304 h 1511304"/>
              <a:gd name="connsiteX5" fmla="*/ 0 w 6013194"/>
              <a:gd name="connsiteY5" fmla="*/ 1511304 h 1511304"/>
              <a:gd name="connsiteX6" fmla="*/ 697617 w 6013194"/>
              <a:gd name="connsiteY6" fmla="*/ 3 h 1511304"/>
              <a:gd name="connsiteX7" fmla="*/ 4545473 w 6013194"/>
              <a:gd name="connsiteY7" fmla="*/ 3 h 1511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013194" h="1511304">
                <a:moveTo>
                  <a:pt x="4545473" y="0"/>
                </a:moveTo>
                <a:lnTo>
                  <a:pt x="6013194" y="0"/>
                </a:lnTo>
                <a:lnTo>
                  <a:pt x="6013194" y="1508760"/>
                </a:lnTo>
                <a:lnTo>
                  <a:pt x="4545474" y="1508760"/>
                </a:lnTo>
                <a:lnTo>
                  <a:pt x="4545474" y="1511304"/>
                </a:lnTo>
                <a:lnTo>
                  <a:pt x="0" y="1511304"/>
                </a:lnTo>
                <a:lnTo>
                  <a:pt x="697617" y="3"/>
                </a:lnTo>
                <a:lnTo>
                  <a:pt x="4545473" y="3"/>
                </a:lnTo>
                <a:close/>
              </a:path>
            </a:pathLst>
          </a:cu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Freeform: Shape 10">
            <a:extLst>
              <a:ext uri="{FF2B5EF4-FFF2-40B4-BE49-F238E27FC236}">
                <a16:creationId xmlns:a16="http://schemas.microsoft.com/office/drawing/2014/main" id="{40BF962F-4C6F-461E-86F2-C43F56CC93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480797" y="1690688"/>
            <a:ext cx="8711202" cy="5167312"/>
          </a:xfrm>
          <a:custGeom>
            <a:avLst/>
            <a:gdLst>
              <a:gd name="connsiteX0" fmla="*/ 0 w 8711202"/>
              <a:gd name="connsiteY0" fmla="*/ 0 h 5167312"/>
              <a:gd name="connsiteX1" fmla="*/ 7243482 w 8711202"/>
              <a:gd name="connsiteY1" fmla="*/ 0 h 5167312"/>
              <a:gd name="connsiteX2" fmla="*/ 8711202 w 8711202"/>
              <a:gd name="connsiteY2" fmla="*/ 0 h 5167312"/>
              <a:gd name="connsiteX3" fmla="*/ 8711202 w 8711202"/>
              <a:gd name="connsiteY3" fmla="*/ 5167312 h 5167312"/>
              <a:gd name="connsiteX4" fmla="*/ 7243482 w 8711202"/>
              <a:gd name="connsiteY4" fmla="*/ 5167312 h 5167312"/>
              <a:gd name="connsiteX5" fmla="*/ 221324 w 8711202"/>
              <a:gd name="connsiteY5" fmla="*/ 5167312 h 5167312"/>
              <a:gd name="connsiteX6" fmla="*/ 2615203 w 8711202"/>
              <a:gd name="connsiteY6" fmla="*/ 952 h 5167312"/>
              <a:gd name="connsiteX7" fmla="*/ 0 w 8711202"/>
              <a:gd name="connsiteY7" fmla="*/ 952 h 51673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711202" h="5167312">
                <a:moveTo>
                  <a:pt x="0" y="0"/>
                </a:moveTo>
                <a:lnTo>
                  <a:pt x="7243482" y="0"/>
                </a:lnTo>
                <a:lnTo>
                  <a:pt x="8711202" y="0"/>
                </a:lnTo>
                <a:lnTo>
                  <a:pt x="8711202" y="5167312"/>
                </a:lnTo>
                <a:lnTo>
                  <a:pt x="7243482" y="5167312"/>
                </a:lnTo>
                <a:lnTo>
                  <a:pt x="221324" y="5167312"/>
                </a:lnTo>
                <a:lnTo>
                  <a:pt x="2615203" y="952"/>
                </a:lnTo>
                <a:lnTo>
                  <a:pt x="0" y="952"/>
                </a:lnTo>
                <a:close/>
              </a:path>
            </a:pathLst>
          </a:custGeom>
          <a:solidFill>
            <a:srgbClr val="A6A6A6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Freeform: Shape 12">
            <a:extLst>
              <a:ext uri="{FF2B5EF4-FFF2-40B4-BE49-F238E27FC236}">
                <a16:creationId xmlns:a16="http://schemas.microsoft.com/office/drawing/2014/main" id="{2E94A4F7-38E4-45EA-8E2E-CE1B5766B4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691640"/>
            <a:ext cx="5931454" cy="5166360"/>
          </a:xfrm>
          <a:custGeom>
            <a:avLst/>
            <a:gdLst>
              <a:gd name="connsiteX0" fmla="*/ 0 w 5931454"/>
              <a:gd name="connsiteY0" fmla="*/ 0 h 5166360"/>
              <a:gd name="connsiteX1" fmla="*/ 5931454 w 5931454"/>
              <a:gd name="connsiteY1" fmla="*/ 0 h 5166360"/>
              <a:gd name="connsiteX2" fmla="*/ 3537575 w 5931454"/>
              <a:gd name="connsiteY2" fmla="*/ 5166360 h 5166360"/>
              <a:gd name="connsiteX3" fmla="*/ 0 w 5931454"/>
              <a:gd name="connsiteY3" fmla="*/ 5166360 h 5166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931454" h="5166360">
                <a:moveTo>
                  <a:pt x="0" y="0"/>
                </a:moveTo>
                <a:lnTo>
                  <a:pt x="5931454" y="0"/>
                </a:lnTo>
                <a:lnTo>
                  <a:pt x="3537575" y="5166360"/>
                </a:lnTo>
                <a:lnTo>
                  <a:pt x="0" y="5166360"/>
                </a:lnTo>
                <a:close/>
              </a:path>
            </a:pathLst>
          </a:custGeom>
          <a:solidFill>
            <a:srgbClr val="30303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C1C232-48C3-D24F-AC3C-11CCAC1705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73288"/>
            <a:ext cx="3603171" cy="3639684"/>
          </a:xfrm>
        </p:spPr>
        <p:txBody>
          <a:bodyPr anchor="ctr">
            <a:normAutofit/>
          </a:bodyPr>
          <a:lstStyle/>
          <a:p>
            <a:r>
              <a:rPr lang="en-US" sz="2000" dirty="0">
                <a:solidFill>
                  <a:srgbClr val="FFFFFF"/>
                </a:solidFill>
              </a:rPr>
              <a:t>Prediction and Evaluation</a:t>
            </a:r>
          </a:p>
          <a:p>
            <a:pPr lvl="1"/>
            <a:r>
              <a:rPr lang="en-US" sz="2000" dirty="0">
                <a:solidFill>
                  <a:srgbClr val="FFFFFF"/>
                </a:solidFill>
              </a:rPr>
              <a:t>Train Validation: 100% </a:t>
            </a:r>
          </a:p>
          <a:p>
            <a:pPr lvl="1"/>
            <a:r>
              <a:rPr lang="en-US" sz="2000" dirty="0">
                <a:solidFill>
                  <a:srgbClr val="FFFFFF"/>
                </a:solidFill>
              </a:rPr>
              <a:t>Kaggle: 0.75598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68CDFFB7-AF80-9C42-9305-03B1967049F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01543140"/>
              </p:ext>
            </p:extLst>
          </p:nvPr>
        </p:nvGraphicFramePr>
        <p:xfrm>
          <a:off x="6183088" y="2291848"/>
          <a:ext cx="5170712" cy="3766555"/>
        </p:xfrm>
        <a:graphic>
          <a:graphicData uri="http://schemas.openxmlformats.org/drawingml/2006/table">
            <a:tbl>
              <a:tblPr firstRow="1" bandRow="1">
                <a:tableStyleId>{8EC20E35-A176-4012-BC5E-935CFFF8708E}</a:tableStyleId>
              </a:tblPr>
              <a:tblGrid>
                <a:gridCol w="2376588">
                  <a:extLst>
                    <a:ext uri="{9D8B030D-6E8A-4147-A177-3AD203B41FA5}">
                      <a16:colId xmlns:a16="http://schemas.microsoft.com/office/drawing/2014/main" val="2074516342"/>
                    </a:ext>
                  </a:extLst>
                </a:gridCol>
                <a:gridCol w="889578">
                  <a:extLst>
                    <a:ext uri="{9D8B030D-6E8A-4147-A177-3AD203B41FA5}">
                      <a16:colId xmlns:a16="http://schemas.microsoft.com/office/drawing/2014/main" val="4021232342"/>
                    </a:ext>
                  </a:extLst>
                </a:gridCol>
                <a:gridCol w="889578">
                  <a:extLst>
                    <a:ext uri="{9D8B030D-6E8A-4147-A177-3AD203B41FA5}">
                      <a16:colId xmlns:a16="http://schemas.microsoft.com/office/drawing/2014/main" val="1875247454"/>
                    </a:ext>
                  </a:extLst>
                </a:gridCol>
                <a:gridCol w="1014968">
                  <a:extLst>
                    <a:ext uri="{9D8B030D-6E8A-4147-A177-3AD203B41FA5}">
                      <a16:colId xmlns:a16="http://schemas.microsoft.com/office/drawing/2014/main" val="305787160"/>
                    </a:ext>
                  </a:extLst>
                </a:gridCol>
              </a:tblGrid>
              <a:tr h="753311">
                <a:tc>
                  <a:txBody>
                    <a:bodyPr/>
                    <a:lstStyle/>
                    <a:p>
                      <a:pPr algn="ctr"/>
                      <a:r>
                        <a:rPr lang="en-US" sz="2200" cap="all" spc="150"/>
                        <a:t>Predicted</a:t>
                      </a:r>
                      <a:endParaRPr lang="en-US" sz="2200" b="0" cap="all" spc="150">
                        <a:solidFill>
                          <a:schemeClr val="lt1"/>
                        </a:solidFill>
                      </a:endParaRPr>
                    </a:p>
                  </a:txBody>
                  <a:tcPr marL="186770" marR="186770" marT="186770" marB="186770"/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en-US" sz="2200" cap="all" spc="150"/>
                        <a:t>Actual</a:t>
                      </a:r>
                      <a:endParaRPr lang="en-US" sz="2200" b="0" cap="all" spc="150">
                        <a:solidFill>
                          <a:schemeClr val="lt1"/>
                        </a:solidFill>
                      </a:endParaRPr>
                    </a:p>
                  </a:txBody>
                  <a:tcPr marL="186770" marR="186770" marT="186770" marB="186770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55192212"/>
                  </a:ext>
                </a:extLst>
              </a:tr>
              <a:tr h="956759">
                <a:tc>
                  <a:txBody>
                    <a:bodyPr/>
                    <a:lstStyle/>
                    <a:p>
                      <a:pPr algn="ctr"/>
                      <a:endParaRPr lang="en-US" sz="1800" cap="none" spc="0">
                        <a:solidFill>
                          <a:schemeClr val="tx1"/>
                        </a:solidFill>
                      </a:endParaRPr>
                    </a:p>
                  </a:txBody>
                  <a:tcPr marL="186770" marR="186770" marT="186770" marB="18677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cap="none" spc="0"/>
                        <a:t>0</a:t>
                      </a:r>
                      <a:endParaRPr lang="en-US" sz="1800" cap="none" spc="0">
                        <a:solidFill>
                          <a:schemeClr val="tx1"/>
                        </a:solidFill>
                      </a:endParaRPr>
                    </a:p>
                  </a:txBody>
                  <a:tcPr marL="186770" marR="186770" marT="186770" marB="18677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cap="none" spc="0"/>
                        <a:t>1</a:t>
                      </a:r>
                      <a:endParaRPr lang="en-US" sz="1800" cap="none" spc="0">
                        <a:solidFill>
                          <a:schemeClr val="tx1"/>
                        </a:solidFill>
                      </a:endParaRPr>
                    </a:p>
                  </a:txBody>
                  <a:tcPr marL="186770" marR="186770" marT="186770" marB="18677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cap="none" spc="0"/>
                        <a:t>Row Total</a:t>
                      </a:r>
                      <a:endParaRPr lang="en-US" sz="1800" cap="none" spc="0">
                        <a:solidFill>
                          <a:schemeClr val="tx1"/>
                        </a:solidFill>
                      </a:endParaRPr>
                    </a:p>
                  </a:txBody>
                  <a:tcPr marL="186770" marR="186770" marT="186770" marB="186770"/>
                </a:tc>
                <a:extLst>
                  <a:ext uri="{0D108BD9-81ED-4DB2-BD59-A6C34878D82A}">
                    <a16:rowId xmlns:a16="http://schemas.microsoft.com/office/drawing/2014/main" val="4231859899"/>
                  </a:ext>
                </a:extLst>
              </a:tr>
              <a:tr h="685495">
                <a:tc>
                  <a:txBody>
                    <a:bodyPr/>
                    <a:lstStyle/>
                    <a:p>
                      <a:pPr algn="ctr"/>
                      <a:r>
                        <a:rPr lang="en-US" sz="1800" cap="none" spc="0"/>
                        <a:t>0</a:t>
                      </a:r>
                      <a:endParaRPr lang="en-US" sz="1800" cap="none" spc="0">
                        <a:solidFill>
                          <a:schemeClr val="tx1"/>
                        </a:solidFill>
                      </a:endParaRPr>
                    </a:p>
                  </a:txBody>
                  <a:tcPr marL="186770" marR="186770" marT="186770" marB="18677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cap="none" spc="0" dirty="0"/>
                        <a:t>185</a:t>
                      </a:r>
                      <a:endParaRPr lang="en-US" sz="1800" cap="none" spc="0" dirty="0">
                        <a:solidFill>
                          <a:schemeClr val="tx1"/>
                        </a:solidFill>
                      </a:endParaRPr>
                    </a:p>
                  </a:txBody>
                  <a:tcPr marL="186770" marR="186770" marT="186770" marB="18677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cap="none" spc="0"/>
                        <a:t>0</a:t>
                      </a:r>
                      <a:endParaRPr lang="en-US" sz="1800" cap="none" spc="0">
                        <a:solidFill>
                          <a:schemeClr val="tx1"/>
                        </a:solidFill>
                      </a:endParaRPr>
                    </a:p>
                  </a:txBody>
                  <a:tcPr marL="186770" marR="186770" marT="186770" marB="18677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cap="none" spc="0"/>
                        <a:t>185</a:t>
                      </a:r>
                      <a:endParaRPr lang="en-US" sz="1800" cap="none" spc="0">
                        <a:solidFill>
                          <a:schemeClr val="tx1"/>
                        </a:solidFill>
                      </a:endParaRPr>
                    </a:p>
                  </a:txBody>
                  <a:tcPr marL="186770" marR="186770" marT="186770" marB="186770"/>
                </a:tc>
                <a:extLst>
                  <a:ext uri="{0D108BD9-81ED-4DB2-BD59-A6C34878D82A}">
                    <a16:rowId xmlns:a16="http://schemas.microsoft.com/office/drawing/2014/main" val="2467817838"/>
                  </a:ext>
                </a:extLst>
              </a:tr>
              <a:tr h="685495">
                <a:tc>
                  <a:txBody>
                    <a:bodyPr/>
                    <a:lstStyle/>
                    <a:p>
                      <a:pPr algn="ctr"/>
                      <a:r>
                        <a:rPr lang="en-US" sz="1800" cap="none" spc="0"/>
                        <a:t>1</a:t>
                      </a:r>
                      <a:endParaRPr lang="en-US" sz="1800" cap="none" spc="0">
                        <a:solidFill>
                          <a:schemeClr val="tx1"/>
                        </a:solidFill>
                      </a:endParaRPr>
                    </a:p>
                  </a:txBody>
                  <a:tcPr marL="186770" marR="186770" marT="186770" marB="18677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cap="none" spc="0"/>
                        <a:t>0</a:t>
                      </a:r>
                      <a:endParaRPr lang="en-US" sz="1800" cap="none" spc="0">
                        <a:solidFill>
                          <a:schemeClr val="tx1"/>
                        </a:solidFill>
                      </a:endParaRPr>
                    </a:p>
                  </a:txBody>
                  <a:tcPr marL="186770" marR="186770" marT="186770" marB="18677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cap="none" spc="0"/>
                        <a:t>107</a:t>
                      </a:r>
                      <a:endParaRPr lang="en-US" sz="1800" cap="none" spc="0">
                        <a:solidFill>
                          <a:schemeClr val="tx1"/>
                        </a:solidFill>
                      </a:endParaRPr>
                    </a:p>
                  </a:txBody>
                  <a:tcPr marL="186770" marR="186770" marT="186770" marB="18677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cap="none" spc="0"/>
                        <a:t>107</a:t>
                      </a:r>
                      <a:endParaRPr lang="en-US" sz="1800" cap="none" spc="0">
                        <a:solidFill>
                          <a:schemeClr val="tx1"/>
                        </a:solidFill>
                      </a:endParaRPr>
                    </a:p>
                  </a:txBody>
                  <a:tcPr marL="186770" marR="186770" marT="186770" marB="186770"/>
                </a:tc>
                <a:extLst>
                  <a:ext uri="{0D108BD9-81ED-4DB2-BD59-A6C34878D82A}">
                    <a16:rowId xmlns:a16="http://schemas.microsoft.com/office/drawing/2014/main" val="3991065749"/>
                  </a:ext>
                </a:extLst>
              </a:tr>
              <a:tr h="685495">
                <a:tc>
                  <a:txBody>
                    <a:bodyPr/>
                    <a:lstStyle/>
                    <a:p>
                      <a:pPr algn="ctr"/>
                      <a:r>
                        <a:rPr lang="en-US" sz="1800" cap="none" spc="0"/>
                        <a:t>Column Total</a:t>
                      </a:r>
                      <a:endParaRPr lang="en-US" sz="1800" cap="none" spc="0">
                        <a:solidFill>
                          <a:schemeClr val="tx1"/>
                        </a:solidFill>
                      </a:endParaRPr>
                    </a:p>
                  </a:txBody>
                  <a:tcPr marL="186770" marR="186770" marT="186770" marB="18677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cap="none" spc="0"/>
                        <a:t>185</a:t>
                      </a:r>
                      <a:endParaRPr lang="en-US" sz="1800" cap="none" spc="0">
                        <a:solidFill>
                          <a:schemeClr val="tx1"/>
                        </a:solidFill>
                      </a:endParaRPr>
                    </a:p>
                  </a:txBody>
                  <a:tcPr marL="186770" marR="186770" marT="186770" marB="18677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cap="none" spc="0"/>
                        <a:t>107</a:t>
                      </a:r>
                      <a:endParaRPr lang="en-US" sz="1800" cap="none" spc="0">
                        <a:solidFill>
                          <a:schemeClr val="tx1"/>
                        </a:solidFill>
                      </a:endParaRPr>
                    </a:p>
                  </a:txBody>
                  <a:tcPr marL="186770" marR="186770" marT="186770" marB="18677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cap="none" spc="0" dirty="0"/>
                        <a:t>292</a:t>
                      </a:r>
                      <a:endParaRPr lang="en-US" sz="1800" cap="none" spc="0" dirty="0">
                        <a:solidFill>
                          <a:schemeClr val="tx1"/>
                        </a:solidFill>
                      </a:endParaRPr>
                    </a:p>
                  </a:txBody>
                  <a:tcPr marL="186770" marR="186770" marT="186770" marB="186770"/>
                </a:tc>
                <a:extLst>
                  <a:ext uri="{0D108BD9-81ED-4DB2-BD59-A6C34878D82A}">
                    <a16:rowId xmlns:a16="http://schemas.microsoft.com/office/drawing/2014/main" val="212162145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92594131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47083E-DB2E-EB44-AD18-3978E08739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0204" y="606564"/>
            <a:ext cx="10451592" cy="1325563"/>
          </a:xfrm>
        </p:spPr>
        <p:txBody>
          <a:bodyPr anchor="ctr">
            <a:normAutofit/>
          </a:bodyPr>
          <a:lstStyle/>
          <a:p>
            <a:r>
              <a:rPr lang="en-US"/>
              <a:t>Model Training, Prediction and Evaluation</a:t>
            </a:r>
            <a:br>
              <a:rPr lang="en-US"/>
            </a:br>
            <a:r>
              <a:rPr lang="en-US"/>
              <a:t>-Neural Network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E5543C1D-7E28-4FB9-BE53-E425F32A11E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540978489"/>
              </p:ext>
            </p:extLst>
          </p:nvPr>
        </p:nvGraphicFramePr>
        <p:xfrm>
          <a:off x="1000874" y="2385390"/>
          <a:ext cx="10190252" cy="361784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55908546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47083E-DB2E-EB44-AD18-3978E08739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5340605" cy="1146176"/>
          </a:xfrm>
        </p:spPr>
        <p:txBody>
          <a:bodyPr>
            <a:normAutofit/>
          </a:bodyPr>
          <a:lstStyle/>
          <a:p>
            <a:r>
              <a:rPr lang="en-US" sz="2400"/>
              <a:t>Model Training, Prediction and Evaluation</a:t>
            </a:r>
            <a:br>
              <a:rPr lang="en-US" sz="2400"/>
            </a:br>
            <a:r>
              <a:rPr lang="en-US" sz="2400"/>
              <a:t>-Neural Network</a:t>
            </a:r>
          </a:p>
        </p:txBody>
      </p:sp>
      <p:sp>
        <p:nvSpPr>
          <p:cNvPr id="6" name="Freeform: Shape 8">
            <a:extLst>
              <a:ext uri="{FF2B5EF4-FFF2-40B4-BE49-F238E27FC236}">
                <a16:creationId xmlns:a16="http://schemas.microsoft.com/office/drawing/2014/main" id="{05C7EBC3-4672-4DAB-81C2-58661FAFAE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78805" y="-2"/>
            <a:ext cx="6013194" cy="1511304"/>
          </a:xfrm>
          <a:custGeom>
            <a:avLst/>
            <a:gdLst>
              <a:gd name="connsiteX0" fmla="*/ 4545473 w 6013194"/>
              <a:gd name="connsiteY0" fmla="*/ 0 h 1511304"/>
              <a:gd name="connsiteX1" fmla="*/ 6013194 w 6013194"/>
              <a:gd name="connsiteY1" fmla="*/ 0 h 1511304"/>
              <a:gd name="connsiteX2" fmla="*/ 6013194 w 6013194"/>
              <a:gd name="connsiteY2" fmla="*/ 1508760 h 1511304"/>
              <a:gd name="connsiteX3" fmla="*/ 4545474 w 6013194"/>
              <a:gd name="connsiteY3" fmla="*/ 1508760 h 1511304"/>
              <a:gd name="connsiteX4" fmla="*/ 4545474 w 6013194"/>
              <a:gd name="connsiteY4" fmla="*/ 1511304 h 1511304"/>
              <a:gd name="connsiteX5" fmla="*/ 0 w 6013194"/>
              <a:gd name="connsiteY5" fmla="*/ 1511304 h 1511304"/>
              <a:gd name="connsiteX6" fmla="*/ 697617 w 6013194"/>
              <a:gd name="connsiteY6" fmla="*/ 3 h 1511304"/>
              <a:gd name="connsiteX7" fmla="*/ 4545473 w 6013194"/>
              <a:gd name="connsiteY7" fmla="*/ 3 h 1511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013194" h="1511304">
                <a:moveTo>
                  <a:pt x="4545473" y="0"/>
                </a:moveTo>
                <a:lnTo>
                  <a:pt x="6013194" y="0"/>
                </a:lnTo>
                <a:lnTo>
                  <a:pt x="6013194" y="1508760"/>
                </a:lnTo>
                <a:lnTo>
                  <a:pt x="4545474" y="1508760"/>
                </a:lnTo>
                <a:lnTo>
                  <a:pt x="4545474" y="1511304"/>
                </a:lnTo>
                <a:lnTo>
                  <a:pt x="0" y="1511304"/>
                </a:lnTo>
                <a:lnTo>
                  <a:pt x="697617" y="3"/>
                </a:lnTo>
                <a:lnTo>
                  <a:pt x="4545473" y="3"/>
                </a:lnTo>
                <a:close/>
              </a:path>
            </a:pathLst>
          </a:cu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Freeform: Shape 10">
            <a:extLst>
              <a:ext uri="{FF2B5EF4-FFF2-40B4-BE49-F238E27FC236}">
                <a16:creationId xmlns:a16="http://schemas.microsoft.com/office/drawing/2014/main" id="{40BF962F-4C6F-461E-86F2-C43F56CC93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480797" y="1690688"/>
            <a:ext cx="8711202" cy="5167312"/>
          </a:xfrm>
          <a:custGeom>
            <a:avLst/>
            <a:gdLst>
              <a:gd name="connsiteX0" fmla="*/ 0 w 8711202"/>
              <a:gd name="connsiteY0" fmla="*/ 0 h 5167312"/>
              <a:gd name="connsiteX1" fmla="*/ 7243482 w 8711202"/>
              <a:gd name="connsiteY1" fmla="*/ 0 h 5167312"/>
              <a:gd name="connsiteX2" fmla="*/ 8711202 w 8711202"/>
              <a:gd name="connsiteY2" fmla="*/ 0 h 5167312"/>
              <a:gd name="connsiteX3" fmla="*/ 8711202 w 8711202"/>
              <a:gd name="connsiteY3" fmla="*/ 5167312 h 5167312"/>
              <a:gd name="connsiteX4" fmla="*/ 7243482 w 8711202"/>
              <a:gd name="connsiteY4" fmla="*/ 5167312 h 5167312"/>
              <a:gd name="connsiteX5" fmla="*/ 221324 w 8711202"/>
              <a:gd name="connsiteY5" fmla="*/ 5167312 h 5167312"/>
              <a:gd name="connsiteX6" fmla="*/ 2615203 w 8711202"/>
              <a:gd name="connsiteY6" fmla="*/ 952 h 5167312"/>
              <a:gd name="connsiteX7" fmla="*/ 0 w 8711202"/>
              <a:gd name="connsiteY7" fmla="*/ 952 h 51673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711202" h="5167312">
                <a:moveTo>
                  <a:pt x="0" y="0"/>
                </a:moveTo>
                <a:lnTo>
                  <a:pt x="7243482" y="0"/>
                </a:lnTo>
                <a:lnTo>
                  <a:pt x="8711202" y="0"/>
                </a:lnTo>
                <a:lnTo>
                  <a:pt x="8711202" y="5167312"/>
                </a:lnTo>
                <a:lnTo>
                  <a:pt x="7243482" y="5167312"/>
                </a:lnTo>
                <a:lnTo>
                  <a:pt x="221324" y="5167312"/>
                </a:lnTo>
                <a:lnTo>
                  <a:pt x="2615203" y="952"/>
                </a:lnTo>
                <a:lnTo>
                  <a:pt x="0" y="952"/>
                </a:lnTo>
                <a:close/>
              </a:path>
            </a:pathLst>
          </a:custGeom>
          <a:solidFill>
            <a:srgbClr val="A6A6A6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Freeform: Shape 12">
            <a:extLst>
              <a:ext uri="{FF2B5EF4-FFF2-40B4-BE49-F238E27FC236}">
                <a16:creationId xmlns:a16="http://schemas.microsoft.com/office/drawing/2014/main" id="{2E94A4F7-38E4-45EA-8E2E-CE1B5766B4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691640"/>
            <a:ext cx="5931454" cy="5166360"/>
          </a:xfrm>
          <a:custGeom>
            <a:avLst/>
            <a:gdLst>
              <a:gd name="connsiteX0" fmla="*/ 0 w 5931454"/>
              <a:gd name="connsiteY0" fmla="*/ 0 h 5166360"/>
              <a:gd name="connsiteX1" fmla="*/ 5931454 w 5931454"/>
              <a:gd name="connsiteY1" fmla="*/ 0 h 5166360"/>
              <a:gd name="connsiteX2" fmla="*/ 3537575 w 5931454"/>
              <a:gd name="connsiteY2" fmla="*/ 5166360 h 5166360"/>
              <a:gd name="connsiteX3" fmla="*/ 0 w 5931454"/>
              <a:gd name="connsiteY3" fmla="*/ 5166360 h 5166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931454" h="5166360">
                <a:moveTo>
                  <a:pt x="0" y="0"/>
                </a:moveTo>
                <a:lnTo>
                  <a:pt x="5931454" y="0"/>
                </a:lnTo>
                <a:lnTo>
                  <a:pt x="3537575" y="5166360"/>
                </a:lnTo>
                <a:lnTo>
                  <a:pt x="0" y="5166360"/>
                </a:lnTo>
                <a:close/>
              </a:path>
            </a:pathLst>
          </a:custGeom>
          <a:solidFill>
            <a:srgbClr val="30303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C1C232-48C3-D24F-AC3C-11CCAC1705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73288"/>
            <a:ext cx="3603171" cy="3639684"/>
          </a:xfrm>
        </p:spPr>
        <p:txBody>
          <a:bodyPr anchor="ctr">
            <a:normAutofit/>
          </a:bodyPr>
          <a:lstStyle/>
          <a:p>
            <a:r>
              <a:rPr lang="en-US" sz="2000" dirty="0">
                <a:solidFill>
                  <a:srgbClr val="FFFFFF"/>
                </a:solidFill>
              </a:rPr>
              <a:t>Prediction and Evaluation</a:t>
            </a:r>
          </a:p>
          <a:p>
            <a:pPr lvl="1"/>
            <a:r>
              <a:rPr lang="en-US" sz="2000" dirty="0">
                <a:solidFill>
                  <a:srgbClr val="FFFFFF"/>
                </a:solidFill>
              </a:rPr>
              <a:t>Train Validation: 83.2% </a:t>
            </a:r>
          </a:p>
          <a:p>
            <a:pPr lvl="1"/>
            <a:r>
              <a:rPr lang="en-US" sz="2000" dirty="0">
                <a:solidFill>
                  <a:srgbClr val="FFFFFF"/>
                </a:solidFill>
              </a:rPr>
              <a:t>Kaggle:  0.77511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2176472E-E469-3147-9CA8-0084F36C26F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84898503"/>
              </p:ext>
            </p:extLst>
          </p:nvPr>
        </p:nvGraphicFramePr>
        <p:xfrm>
          <a:off x="5718220" y="2276263"/>
          <a:ext cx="6144688" cy="4129206"/>
        </p:xfrm>
        <a:graphic>
          <a:graphicData uri="http://schemas.openxmlformats.org/drawingml/2006/table">
            <a:tbl>
              <a:tblPr firstRow="1" bandRow="1">
                <a:tableStyleId>{8799B23B-EC83-4686-B30A-512413B5E67A}</a:tableStyleId>
              </a:tblPr>
              <a:tblGrid>
                <a:gridCol w="1983346">
                  <a:extLst>
                    <a:ext uri="{9D8B030D-6E8A-4147-A177-3AD203B41FA5}">
                      <a16:colId xmlns:a16="http://schemas.microsoft.com/office/drawing/2014/main" val="2074516342"/>
                    </a:ext>
                  </a:extLst>
                </a:gridCol>
                <a:gridCol w="1326524">
                  <a:extLst>
                    <a:ext uri="{9D8B030D-6E8A-4147-A177-3AD203B41FA5}">
                      <a16:colId xmlns:a16="http://schemas.microsoft.com/office/drawing/2014/main" val="4021232342"/>
                    </a:ext>
                  </a:extLst>
                </a:gridCol>
                <a:gridCol w="1389722">
                  <a:extLst>
                    <a:ext uri="{9D8B030D-6E8A-4147-A177-3AD203B41FA5}">
                      <a16:colId xmlns:a16="http://schemas.microsoft.com/office/drawing/2014/main" val="1875247454"/>
                    </a:ext>
                  </a:extLst>
                </a:gridCol>
                <a:gridCol w="1445096">
                  <a:extLst>
                    <a:ext uri="{9D8B030D-6E8A-4147-A177-3AD203B41FA5}">
                      <a16:colId xmlns:a16="http://schemas.microsoft.com/office/drawing/2014/main" val="305787160"/>
                    </a:ext>
                  </a:extLst>
                </a:gridCol>
              </a:tblGrid>
              <a:tr h="542625">
                <a:tc>
                  <a:txBody>
                    <a:bodyPr/>
                    <a:lstStyle/>
                    <a:p>
                      <a:pPr algn="ctr"/>
                      <a:r>
                        <a:rPr lang="en-US" sz="2700"/>
                        <a:t>Predicted</a:t>
                      </a:r>
                    </a:p>
                  </a:txBody>
                  <a:tcPr marL="138639" marR="138639" marT="69320" marB="69320"/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en-US" sz="2700"/>
                        <a:t>Actual</a:t>
                      </a:r>
                    </a:p>
                  </a:txBody>
                  <a:tcPr marL="138639" marR="138639" marT="69320" marB="69320"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55192212"/>
                  </a:ext>
                </a:extLst>
              </a:tr>
              <a:tr h="919383">
                <a:tc>
                  <a:txBody>
                    <a:bodyPr/>
                    <a:lstStyle/>
                    <a:p>
                      <a:pPr algn="ctr"/>
                      <a:endParaRPr lang="en-US" sz="2400" dirty="0"/>
                    </a:p>
                  </a:txBody>
                  <a:tcPr marL="138639" marR="138639" marT="69320" marB="6932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0</a:t>
                      </a:r>
                    </a:p>
                  </a:txBody>
                  <a:tcPr marL="138639" marR="138639" marT="69320" marB="6932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/>
                        <a:t>1</a:t>
                      </a:r>
                    </a:p>
                  </a:txBody>
                  <a:tcPr marL="138639" marR="138639" marT="69320" marB="6932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/>
                        <a:t>Row Total</a:t>
                      </a:r>
                    </a:p>
                  </a:txBody>
                  <a:tcPr marL="138639" marR="138639" marT="69320" marB="69320"/>
                </a:tc>
                <a:extLst>
                  <a:ext uri="{0D108BD9-81ED-4DB2-BD59-A6C34878D82A}">
                    <a16:rowId xmlns:a16="http://schemas.microsoft.com/office/drawing/2014/main" val="4231859899"/>
                  </a:ext>
                </a:extLst>
              </a:tr>
              <a:tr h="794300">
                <a:tc>
                  <a:txBody>
                    <a:bodyPr/>
                    <a:lstStyle/>
                    <a:p>
                      <a:pPr algn="ctr"/>
                      <a:r>
                        <a:rPr lang="en-US" sz="2400"/>
                        <a:t>0</a:t>
                      </a:r>
                    </a:p>
                  </a:txBody>
                  <a:tcPr marL="138639" marR="138639" marT="69320" marB="6932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169</a:t>
                      </a:r>
                    </a:p>
                    <a:p>
                      <a:pPr algn="ctr"/>
                      <a:r>
                        <a:rPr lang="en-US" sz="2400" dirty="0"/>
                        <a:t>57.9%</a:t>
                      </a:r>
                    </a:p>
                  </a:txBody>
                  <a:tcPr marL="138639" marR="138639" marT="69320" marB="6932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33</a:t>
                      </a:r>
                    </a:p>
                    <a:p>
                      <a:pPr algn="ctr"/>
                      <a:r>
                        <a:rPr lang="en-US" sz="2400" dirty="0"/>
                        <a:t>11.3%</a:t>
                      </a:r>
                    </a:p>
                  </a:txBody>
                  <a:tcPr marL="138639" marR="138639" marT="69320" marB="6932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202</a:t>
                      </a:r>
                    </a:p>
                  </a:txBody>
                  <a:tcPr marL="138639" marR="138639" marT="69320" marB="69320"/>
                </a:tc>
                <a:extLst>
                  <a:ext uri="{0D108BD9-81ED-4DB2-BD59-A6C34878D82A}">
                    <a16:rowId xmlns:a16="http://schemas.microsoft.com/office/drawing/2014/main" val="2467817838"/>
                  </a:ext>
                </a:extLst>
              </a:tr>
              <a:tr h="794300">
                <a:tc>
                  <a:txBody>
                    <a:bodyPr/>
                    <a:lstStyle/>
                    <a:p>
                      <a:pPr algn="ctr"/>
                      <a:r>
                        <a:rPr lang="en-US" sz="2400"/>
                        <a:t>1</a:t>
                      </a:r>
                    </a:p>
                  </a:txBody>
                  <a:tcPr marL="138639" marR="138639" marT="69320" marB="6932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16</a:t>
                      </a:r>
                    </a:p>
                    <a:p>
                      <a:pPr algn="ctr"/>
                      <a:r>
                        <a:rPr lang="en-US" sz="2400" dirty="0"/>
                        <a:t>5.5%</a:t>
                      </a:r>
                    </a:p>
                  </a:txBody>
                  <a:tcPr marL="138639" marR="138639" marT="69320" marB="6932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74</a:t>
                      </a:r>
                    </a:p>
                    <a:p>
                      <a:pPr algn="ctr"/>
                      <a:r>
                        <a:rPr lang="en-US" sz="2400" dirty="0"/>
                        <a:t>25.3%</a:t>
                      </a:r>
                    </a:p>
                  </a:txBody>
                  <a:tcPr marL="138639" marR="138639" marT="69320" marB="6932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90</a:t>
                      </a:r>
                    </a:p>
                  </a:txBody>
                  <a:tcPr marL="138639" marR="138639" marT="69320" marB="69320"/>
                </a:tc>
                <a:extLst>
                  <a:ext uri="{0D108BD9-81ED-4DB2-BD59-A6C34878D82A}">
                    <a16:rowId xmlns:a16="http://schemas.microsoft.com/office/drawing/2014/main" val="3991065749"/>
                  </a:ext>
                </a:extLst>
              </a:tr>
              <a:tr h="919383">
                <a:tc>
                  <a:txBody>
                    <a:bodyPr/>
                    <a:lstStyle/>
                    <a:p>
                      <a:pPr algn="ctr"/>
                      <a:r>
                        <a:rPr lang="en-US" sz="2400"/>
                        <a:t>Column Total</a:t>
                      </a:r>
                    </a:p>
                  </a:txBody>
                  <a:tcPr marL="138639" marR="138639" marT="69320" marB="6932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/>
                        <a:t>185</a:t>
                      </a:r>
                    </a:p>
                  </a:txBody>
                  <a:tcPr marL="138639" marR="138639" marT="69320" marB="6932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107</a:t>
                      </a:r>
                    </a:p>
                  </a:txBody>
                  <a:tcPr marL="138639" marR="138639" marT="69320" marB="6932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400" dirty="0"/>
                        <a:t>292</a:t>
                      </a:r>
                    </a:p>
                  </a:txBody>
                  <a:tcPr marL="138639" marR="138639" marT="69320" marB="69320"/>
                </a:tc>
                <a:extLst>
                  <a:ext uri="{0D108BD9-81ED-4DB2-BD59-A6C34878D82A}">
                    <a16:rowId xmlns:a16="http://schemas.microsoft.com/office/drawing/2014/main" val="212162145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69351753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</TotalTime>
  <Words>403</Words>
  <Application>Microsoft Macintosh PowerPoint</Application>
  <PresentationFormat>Widescreen</PresentationFormat>
  <Paragraphs>108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Calibri</vt:lpstr>
      <vt:lpstr>Calibri Light</vt:lpstr>
      <vt:lpstr>Office Theme</vt:lpstr>
      <vt:lpstr>Missing Data Handling</vt:lpstr>
      <vt:lpstr>Feature Engineering</vt:lpstr>
      <vt:lpstr>Feature Engineering</vt:lpstr>
      <vt:lpstr>Feature Engineering</vt:lpstr>
      <vt:lpstr>Feature Engineering</vt:lpstr>
      <vt:lpstr>Model Training, Prediction and Evaluation -Naïve Bayes Classification</vt:lpstr>
      <vt:lpstr>Model Training, Prediction and Evaluation -Naïve Bayes Classification</vt:lpstr>
      <vt:lpstr>Model Training, Prediction and Evaluation -Neural Network</vt:lpstr>
      <vt:lpstr>Model Training, Prediction and Evaluation -Neural Network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Missing Data Handling</dc:title>
  <dc:creator>#LI FENGZHI#</dc:creator>
  <cp:lastModifiedBy>#LI FENGZHI#</cp:lastModifiedBy>
  <cp:revision>12</cp:revision>
  <dcterms:created xsi:type="dcterms:W3CDTF">2019-09-01T04:00:59Z</dcterms:created>
  <dcterms:modified xsi:type="dcterms:W3CDTF">2019-09-02T16:24:58Z</dcterms:modified>
</cp:coreProperties>
</file>